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31"/>
  </p:notesMasterIdLst>
  <p:handoutMasterIdLst>
    <p:handoutMasterId r:id="rId32"/>
  </p:handoutMasterIdLst>
  <p:sldIdLst>
    <p:sldId id="1595" r:id="rId6"/>
    <p:sldId id="1590" r:id="rId7"/>
    <p:sldId id="1616" r:id="rId8"/>
    <p:sldId id="1604" r:id="rId9"/>
    <p:sldId id="1596" r:id="rId10"/>
    <p:sldId id="1611" r:id="rId11"/>
    <p:sldId id="1613" r:id="rId12"/>
    <p:sldId id="1597" r:id="rId13"/>
    <p:sldId id="1598" r:id="rId14"/>
    <p:sldId id="1610" r:id="rId15"/>
    <p:sldId id="1614" r:id="rId16"/>
    <p:sldId id="1599" r:id="rId17"/>
    <p:sldId id="1600" r:id="rId18"/>
    <p:sldId id="1615" r:id="rId19"/>
    <p:sldId id="1601" r:id="rId20"/>
    <p:sldId id="1602" r:id="rId21"/>
    <p:sldId id="1603" r:id="rId22"/>
    <p:sldId id="1605" r:id="rId23"/>
    <p:sldId id="1607" r:id="rId24"/>
    <p:sldId id="1606" r:id="rId25"/>
    <p:sldId id="1609" r:id="rId26"/>
    <p:sldId id="1617" r:id="rId27"/>
    <p:sldId id="1618" r:id="rId28"/>
    <p:sldId id="1592" r:id="rId29"/>
    <p:sldId id="1591"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1590"/>
            <p14:sldId id="1616"/>
            <p14:sldId id="1604"/>
            <p14:sldId id="1596"/>
            <p14:sldId id="1611"/>
            <p14:sldId id="1613"/>
            <p14:sldId id="1597"/>
            <p14:sldId id="1598"/>
            <p14:sldId id="1610"/>
            <p14:sldId id="1614"/>
            <p14:sldId id="1599"/>
            <p14:sldId id="1600"/>
            <p14:sldId id="1615"/>
            <p14:sldId id="1601"/>
            <p14:sldId id="1602"/>
            <p14:sldId id="1603"/>
            <p14:sldId id="1605"/>
            <p14:sldId id="1607"/>
            <p14:sldId id="1606"/>
            <p14:sldId id="1609"/>
            <p14:sldId id="1617"/>
            <p14:sldId id="1618"/>
          </p14:sldIdLst>
        </p14:section>
        <p14:section name="Untitled Section" id="{8CAB0978-3D22-47B8-8593-3EFC0834A60A}">
          <p14:sldIdLst>
            <p14:sldId id="1592"/>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2F2F2F"/>
    <a:srgbClr val="787878"/>
    <a:srgbClr val="595959"/>
    <a:srgbClr val="A6A6A6"/>
    <a:srgbClr val="7F7F7F"/>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varScale="1">
        <p:scale>
          <a:sx n="78" d="100"/>
          <a:sy n="78" d="100"/>
        </p:scale>
        <p:origin x="43" y="6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Cortés Flores" userId="4641122f-16bb-4a51-8908-89f4881dcc54" providerId="ADAL" clId="{F7EC6E38-3DC5-4202-B408-075A2EE3F618}"/>
    <pc:docChg chg="undo custSel addSld delSld modSld sldOrd modSection">
      <pc:chgData name="Mario Cortés Flores" userId="4641122f-16bb-4a51-8908-89f4881dcc54" providerId="ADAL" clId="{F7EC6E38-3DC5-4202-B408-075A2EE3F618}" dt="2017-11-04T05:58:31.710" v="5010"/>
      <pc:docMkLst>
        <pc:docMk/>
      </pc:docMkLst>
      <pc:sldChg chg="modSp del">
        <pc:chgData name="Mario Cortés Flores" userId="4641122f-16bb-4a51-8908-89f4881dcc54" providerId="ADAL" clId="{F7EC6E38-3DC5-4202-B408-075A2EE3F618}" dt="2017-11-03T18:00:39.147" v="4256" actId="2696"/>
        <pc:sldMkLst>
          <pc:docMk/>
          <pc:sldMk cId="2137021609" sldId="1570"/>
        </pc:sldMkLst>
        <pc:spChg chg="mod">
          <ac:chgData name="Mario Cortés Flores" userId="4641122f-16bb-4a51-8908-89f4881dcc54" providerId="ADAL" clId="{F7EC6E38-3DC5-4202-B408-075A2EE3F618}" dt="2017-11-03T18:00:31.156" v="4255" actId="20577"/>
          <ac:spMkLst>
            <pc:docMk/>
            <pc:sldMk cId="2137021609" sldId="1570"/>
            <ac:spMk id="4" creationId="{00000000-0000-0000-0000-000000000000}"/>
          </ac:spMkLst>
        </pc:spChg>
      </pc:sldChg>
      <pc:sldChg chg="addSp delSp modSp">
        <pc:chgData name="Mario Cortés Flores" userId="4641122f-16bb-4a51-8908-89f4881dcc54" providerId="ADAL" clId="{F7EC6E38-3DC5-4202-B408-075A2EE3F618}" dt="2017-11-04T03:30:24.085" v="4476" actId="6549"/>
        <pc:sldMkLst>
          <pc:docMk/>
          <pc:sldMk cId="2666274362" sldId="1595"/>
        </pc:sldMkLst>
        <pc:spChg chg="mod">
          <ac:chgData name="Mario Cortés Flores" userId="4641122f-16bb-4a51-8908-89f4881dcc54" providerId="ADAL" clId="{F7EC6E38-3DC5-4202-B408-075A2EE3F618}" dt="2017-11-04T03:30:24.085" v="4476" actId="6549"/>
          <ac:spMkLst>
            <pc:docMk/>
            <pc:sldMk cId="2666274362" sldId="1595"/>
            <ac:spMk id="2" creationId="{E75BB927-39B4-4A09-BCBC-A0E3A2B18705}"/>
          </ac:spMkLst>
        </pc:spChg>
        <pc:spChg chg="add del mod">
          <ac:chgData name="Mario Cortés Flores" userId="4641122f-16bb-4a51-8908-89f4881dcc54" providerId="ADAL" clId="{F7EC6E38-3DC5-4202-B408-075A2EE3F618}" dt="2017-11-03T11:54:44.245" v="59" actId="20577"/>
          <ac:spMkLst>
            <pc:docMk/>
            <pc:sldMk cId="2666274362" sldId="1595"/>
            <ac:spMk id="3" creationId="{20A0DFF3-ADB5-4B4D-8A84-2261AEAB33F1}"/>
          </ac:spMkLst>
        </pc:spChg>
        <pc:spChg chg="add del mod">
          <ac:chgData name="Mario Cortés Flores" userId="4641122f-16bb-4a51-8908-89f4881dcc54" providerId="ADAL" clId="{F7EC6E38-3DC5-4202-B408-075A2EE3F618}" dt="2017-11-03T11:53:38.855" v="38"/>
          <ac:spMkLst>
            <pc:docMk/>
            <pc:sldMk cId="2666274362" sldId="1595"/>
            <ac:spMk id="4" creationId="{ACBB7EBB-9E99-4609-A906-355BAFB2E605}"/>
          </ac:spMkLst>
        </pc:spChg>
        <pc:spChg chg="add del mod">
          <ac:chgData name="Mario Cortés Flores" userId="4641122f-16bb-4a51-8908-89f4881dcc54" providerId="ADAL" clId="{F7EC6E38-3DC5-4202-B408-075A2EE3F618}" dt="2017-11-03T11:54:45.413" v="61"/>
          <ac:spMkLst>
            <pc:docMk/>
            <pc:sldMk cId="2666274362" sldId="1595"/>
            <ac:spMk id="5" creationId="{BF8D3C03-DEDD-485A-B103-482995B762D8}"/>
          </ac:spMkLst>
        </pc:spChg>
        <pc:spChg chg="add del mod">
          <ac:chgData name="Mario Cortés Flores" userId="4641122f-16bb-4a51-8908-89f4881dcc54" providerId="ADAL" clId="{F7EC6E38-3DC5-4202-B408-075A2EE3F618}" dt="2017-11-03T11:54:42.347" v="56" actId="478"/>
          <ac:spMkLst>
            <pc:docMk/>
            <pc:sldMk cId="2666274362" sldId="1595"/>
            <ac:spMk id="7" creationId="{C3A2F10F-B942-426A-9FCC-4E295F05CB74}"/>
          </ac:spMkLst>
        </pc:spChg>
      </pc:sldChg>
      <pc:sldChg chg="addSp delSp modSp add modAnim">
        <pc:chgData name="Mario Cortés Flores" userId="4641122f-16bb-4a51-8908-89f4881dcc54" providerId="ADAL" clId="{F7EC6E38-3DC5-4202-B408-075A2EE3F618}" dt="2017-11-03T14:29:07.569" v="1067"/>
        <pc:sldMkLst>
          <pc:docMk/>
          <pc:sldMk cId="4053154562" sldId="1596"/>
        </pc:sldMkLst>
        <pc:spChg chg="del">
          <ac:chgData name="Mario Cortés Flores" userId="4641122f-16bb-4a51-8908-89f4881dcc54" providerId="ADAL" clId="{F7EC6E38-3DC5-4202-B408-075A2EE3F618}" dt="2017-11-03T11:57:09.178" v="63"/>
          <ac:spMkLst>
            <pc:docMk/>
            <pc:sldMk cId="4053154562" sldId="1596"/>
            <ac:spMk id="2" creationId="{41F3587C-9CB7-44A4-A5D5-0F210A3ED935}"/>
          </ac:spMkLst>
        </pc:spChg>
        <pc:spChg chg="del">
          <ac:chgData name="Mario Cortés Flores" userId="4641122f-16bb-4a51-8908-89f4881dcc54" providerId="ADAL" clId="{F7EC6E38-3DC5-4202-B408-075A2EE3F618}" dt="2017-11-03T11:57:09.178" v="63"/>
          <ac:spMkLst>
            <pc:docMk/>
            <pc:sldMk cId="4053154562" sldId="1596"/>
            <ac:spMk id="3" creationId="{F31DC63B-BE3F-468D-87F8-6020DC384C1A}"/>
          </ac:spMkLst>
        </pc:spChg>
        <pc:spChg chg="del">
          <ac:chgData name="Mario Cortés Flores" userId="4641122f-16bb-4a51-8908-89f4881dcc54" providerId="ADAL" clId="{F7EC6E38-3DC5-4202-B408-075A2EE3F618}" dt="2017-11-03T11:57:09.178" v="63"/>
          <ac:spMkLst>
            <pc:docMk/>
            <pc:sldMk cId="4053154562" sldId="1596"/>
            <ac:spMk id="4" creationId="{52D30EE1-7C91-4475-A6FB-8370D40BE2B8}"/>
          </ac:spMkLst>
        </pc:spChg>
        <pc:spChg chg="add del mod">
          <ac:chgData name="Mario Cortés Flores" userId="4641122f-16bb-4a51-8908-89f4881dcc54" providerId="ADAL" clId="{F7EC6E38-3DC5-4202-B408-075A2EE3F618}" dt="2017-11-03T11:57:22.940" v="64"/>
          <ac:spMkLst>
            <pc:docMk/>
            <pc:sldMk cId="4053154562" sldId="1596"/>
            <ac:spMk id="5" creationId="{38443F20-5630-4662-9764-8BC543BD114C}"/>
          </ac:spMkLst>
        </pc:spChg>
        <pc:spChg chg="add del mod">
          <ac:chgData name="Mario Cortés Flores" userId="4641122f-16bb-4a51-8908-89f4881dcc54" providerId="ADAL" clId="{F7EC6E38-3DC5-4202-B408-075A2EE3F618}" dt="2017-11-03T11:57:43.873" v="71"/>
          <ac:spMkLst>
            <pc:docMk/>
            <pc:sldMk cId="4053154562" sldId="1596"/>
            <ac:spMk id="6" creationId="{CB0EC865-982B-4E9C-802B-624E9FAE29B0}"/>
          </ac:spMkLst>
        </pc:spChg>
        <pc:spChg chg="add del mod">
          <ac:chgData name="Mario Cortés Flores" userId="4641122f-16bb-4a51-8908-89f4881dcc54" providerId="ADAL" clId="{F7EC6E38-3DC5-4202-B408-075A2EE3F618}" dt="2017-11-03T11:57:43.873" v="71"/>
          <ac:spMkLst>
            <pc:docMk/>
            <pc:sldMk cId="4053154562" sldId="1596"/>
            <ac:spMk id="7" creationId="{22987379-113A-4305-8E48-9FF6AD2D9A4E}"/>
          </ac:spMkLst>
        </pc:spChg>
        <pc:spChg chg="add mod">
          <ac:chgData name="Mario Cortés Flores" userId="4641122f-16bb-4a51-8908-89f4881dcc54" providerId="ADAL" clId="{F7EC6E38-3DC5-4202-B408-075A2EE3F618}" dt="2017-11-03T11:58:34.692" v="143" actId="20577"/>
          <ac:spMkLst>
            <pc:docMk/>
            <pc:sldMk cId="4053154562" sldId="1596"/>
            <ac:spMk id="8" creationId="{2CAA657E-4880-4E4D-B717-1228B1B025E3}"/>
          </ac:spMkLst>
        </pc:spChg>
        <pc:spChg chg="add mod">
          <ac:chgData name="Mario Cortés Flores" userId="4641122f-16bb-4a51-8908-89f4881dcc54" providerId="ADAL" clId="{F7EC6E38-3DC5-4202-B408-075A2EE3F618}" dt="2017-11-03T14:06:31.198" v="468" actId="123"/>
          <ac:spMkLst>
            <pc:docMk/>
            <pc:sldMk cId="4053154562" sldId="1596"/>
            <ac:spMk id="9" creationId="{4E1AEBE9-F389-4D2D-8F0D-CDDE45CC0C5A}"/>
          </ac:spMkLst>
        </pc:spChg>
        <pc:spChg chg="add del mod">
          <ac:chgData name="Mario Cortés Flores" userId="4641122f-16bb-4a51-8908-89f4881dcc54" providerId="ADAL" clId="{F7EC6E38-3DC5-4202-B408-075A2EE3F618}" dt="2017-11-03T11:57:52.252" v="72" actId="478"/>
          <ac:spMkLst>
            <pc:docMk/>
            <pc:sldMk cId="4053154562" sldId="1596"/>
            <ac:spMk id="10" creationId="{FC4775EE-FA39-4D47-AE05-5B8D5D9D5B29}"/>
          </ac:spMkLst>
        </pc:spChg>
        <pc:spChg chg="add del mod">
          <ac:chgData name="Mario Cortés Flores" userId="4641122f-16bb-4a51-8908-89f4881dcc54" providerId="ADAL" clId="{F7EC6E38-3DC5-4202-B408-075A2EE3F618}" dt="2017-11-03T11:57:55.448" v="73" actId="478"/>
          <ac:spMkLst>
            <pc:docMk/>
            <pc:sldMk cId="4053154562" sldId="1596"/>
            <ac:spMk id="11" creationId="{8268A7CA-1662-4E17-A9D1-CF7CD041CA31}"/>
          </ac:spMkLst>
        </pc:spChg>
        <pc:spChg chg="add del mod">
          <ac:chgData name="Mario Cortés Flores" userId="4641122f-16bb-4a51-8908-89f4881dcc54" providerId="ADAL" clId="{F7EC6E38-3DC5-4202-B408-075A2EE3F618}" dt="2017-11-03T14:06:11.008" v="460"/>
          <ac:spMkLst>
            <pc:docMk/>
            <pc:sldMk cId="4053154562" sldId="1596"/>
            <ac:spMk id="15" creationId="{F77B159F-8102-4C2D-904B-A985D3027055}"/>
          </ac:spMkLst>
        </pc:spChg>
        <pc:spChg chg="add mod">
          <ac:chgData name="Mario Cortés Flores" userId="4641122f-16bb-4a51-8908-89f4881dcc54" providerId="ADAL" clId="{F7EC6E38-3DC5-4202-B408-075A2EE3F618}" dt="2017-11-03T14:11:08.110" v="575" actId="208"/>
          <ac:spMkLst>
            <pc:docMk/>
            <pc:sldMk cId="4053154562" sldId="1596"/>
            <ac:spMk id="16" creationId="{ADDE92FF-7624-49F8-B237-721224705535}"/>
          </ac:spMkLst>
        </pc:spChg>
        <pc:spChg chg="add mod">
          <ac:chgData name="Mario Cortés Flores" userId="4641122f-16bb-4a51-8908-89f4881dcc54" providerId="ADAL" clId="{F7EC6E38-3DC5-4202-B408-075A2EE3F618}" dt="2017-11-03T14:11:04.579" v="574" actId="208"/>
          <ac:spMkLst>
            <pc:docMk/>
            <pc:sldMk cId="4053154562" sldId="1596"/>
            <ac:spMk id="17" creationId="{7F09C4FD-DEB7-4645-8A67-EFFF9BED7270}"/>
          </ac:spMkLst>
        </pc:spChg>
        <pc:spChg chg="add mod ord">
          <ac:chgData name="Mario Cortés Flores" userId="4641122f-16bb-4a51-8908-89f4881dcc54" providerId="ADAL" clId="{F7EC6E38-3DC5-4202-B408-075A2EE3F618}" dt="2017-11-03T14:12:52.052" v="590" actId="166"/>
          <ac:spMkLst>
            <pc:docMk/>
            <pc:sldMk cId="4053154562" sldId="1596"/>
            <ac:spMk id="18" creationId="{BEB0F4F5-2915-4773-A78C-955D9BAFB0C3}"/>
          </ac:spMkLst>
        </pc:spChg>
        <pc:spChg chg="add mod">
          <ac:chgData name="Mario Cortés Flores" userId="4641122f-16bb-4a51-8908-89f4881dcc54" providerId="ADAL" clId="{F7EC6E38-3DC5-4202-B408-075A2EE3F618}" dt="2017-11-03T14:08:18.945" v="496" actId="14100"/>
          <ac:spMkLst>
            <pc:docMk/>
            <pc:sldMk cId="4053154562" sldId="1596"/>
            <ac:spMk id="19" creationId="{0050D9A2-385D-4903-93A6-93A235E0583C}"/>
          </ac:spMkLst>
        </pc:spChg>
        <pc:spChg chg="add del mod">
          <ac:chgData name="Mario Cortés Flores" userId="4641122f-16bb-4a51-8908-89f4881dcc54" providerId="ADAL" clId="{F7EC6E38-3DC5-4202-B408-075A2EE3F618}" dt="2017-11-03T14:11:14.054" v="576"/>
          <ac:spMkLst>
            <pc:docMk/>
            <pc:sldMk cId="4053154562" sldId="1596"/>
            <ac:spMk id="20" creationId="{C738D28F-E185-424D-8136-5033950E0688}"/>
          </ac:spMkLst>
        </pc:spChg>
        <pc:spChg chg="add mod">
          <ac:chgData name="Mario Cortés Flores" userId="4641122f-16bb-4a51-8908-89f4881dcc54" providerId="ADAL" clId="{F7EC6E38-3DC5-4202-B408-075A2EE3F618}" dt="2017-11-03T14:11:14.054" v="576"/>
          <ac:spMkLst>
            <pc:docMk/>
            <pc:sldMk cId="4053154562" sldId="1596"/>
            <ac:spMk id="21" creationId="{8787B605-E420-43CA-B96B-FF414407C72E}"/>
          </ac:spMkLst>
        </pc:spChg>
        <pc:spChg chg="add mod">
          <ac:chgData name="Mario Cortés Flores" userId="4641122f-16bb-4a51-8908-89f4881dcc54" providerId="ADAL" clId="{F7EC6E38-3DC5-4202-B408-075A2EE3F618}" dt="2017-11-03T14:11:23.051" v="577" actId="1076"/>
          <ac:spMkLst>
            <pc:docMk/>
            <pc:sldMk cId="4053154562" sldId="1596"/>
            <ac:spMk id="22" creationId="{32A472C8-5DC8-4083-95FA-9437C49117D1}"/>
          </ac:spMkLst>
        </pc:spChg>
        <pc:spChg chg="add mod">
          <ac:chgData name="Mario Cortés Flores" userId="4641122f-16bb-4a51-8908-89f4881dcc54" providerId="ADAL" clId="{F7EC6E38-3DC5-4202-B408-075A2EE3F618}" dt="2017-11-03T14:09:33.939" v="546" actId="1076"/>
          <ac:spMkLst>
            <pc:docMk/>
            <pc:sldMk cId="4053154562" sldId="1596"/>
            <ac:spMk id="23" creationId="{8441895B-691B-46E5-99D7-FB1687510673}"/>
          </ac:spMkLst>
        </pc:spChg>
        <pc:picChg chg="add del mod">
          <ac:chgData name="Mario Cortés Flores" userId="4641122f-16bb-4a51-8908-89f4881dcc54" providerId="ADAL" clId="{F7EC6E38-3DC5-4202-B408-075A2EE3F618}" dt="2017-11-03T14:05:07.582" v="446" actId="478"/>
          <ac:picMkLst>
            <pc:docMk/>
            <pc:sldMk cId="4053154562" sldId="1596"/>
            <ac:picMk id="12" creationId="{A83730A8-F5DD-4F88-A15F-0704D5FA399E}"/>
          </ac:picMkLst>
        </pc:picChg>
        <pc:picChg chg="add del mod">
          <ac:chgData name="Mario Cortés Flores" userId="4641122f-16bb-4a51-8908-89f4881dcc54" providerId="ADAL" clId="{F7EC6E38-3DC5-4202-B408-075A2EE3F618}" dt="2017-11-03T12:17:45.748" v="271" actId="478"/>
          <ac:picMkLst>
            <pc:docMk/>
            <pc:sldMk cId="4053154562" sldId="1596"/>
            <ac:picMk id="13" creationId="{265CD2E7-C2A8-47BA-B9B9-DB34F5DEE239}"/>
          </ac:picMkLst>
        </pc:picChg>
        <pc:picChg chg="add mod">
          <ac:chgData name="Mario Cortés Flores" userId="4641122f-16bb-4a51-8908-89f4881dcc54" providerId="ADAL" clId="{F7EC6E38-3DC5-4202-B408-075A2EE3F618}" dt="2017-11-03T14:12:25.304" v="588" actId="208"/>
          <ac:picMkLst>
            <pc:docMk/>
            <pc:sldMk cId="4053154562" sldId="1596"/>
            <ac:picMk id="14" creationId="{B9409085-F6C3-4620-8872-273298F8A5B3}"/>
          </ac:picMkLst>
        </pc:picChg>
        <pc:cxnChg chg="add del mod">
          <ac:chgData name="Mario Cortés Flores" userId="4641122f-16bb-4a51-8908-89f4881dcc54" providerId="ADAL" clId="{F7EC6E38-3DC5-4202-B408-075A2EE3F618}" dt="2017-11-03T14:10:48.658" v="571" actId="478"/>
          <ac:cxnSpMkLst>
            <pc:docMk/>
            <pc:sldMk cId="4053154562" sldId="1596"/>
            <ac:cxnSpMk id="25" creationId="{3C310B96-5D41-44FB-8779-0A6217E19A9B}"/>
          </ac:cxnSpMkLst>
        </pc:cxnChg>
        <pc:cxnChg chg="add del mod">
          <ac:chgData name="Mario Cortés Flores" userId="4641122f-16bb-4a51-8908-89f4881dcc54" providerId="ADAL" clId="{F7EC6E38-3DC5-4202-B408-075A2EE3F618}" dt="2017-11-03T14:10:48.658" v="571" actId="478"/>
          <ac:cxnSpMkLst>
            <pc:docMk/>
            <pc:sldMk cId="4053154562" sldId="1596"/>
            <ac:cxnSpMk id="26" creationId="{FE7E896D-766E-4FD7-BCBD-1F210840E3E0}"/>
          </ac:cxnSpMkLst>
        </pc:cxnChg>
        <pc:cxnChg chg="add del mod">
          <ac:chgData name="Mario Cortés Flores" userId="4641122f-16bb-4a51-8908-89f4881dcc54" providerId="ADAL" clId="{F7EC6E38-3DC5-4202-B408-075A2EE3F618}" dt="2017-11-03T14:10:47.429" v="570"/>
          <ac:cxnSpMkLst>
            <pc:docMk/>
            <pc:sldMk cId="4053154562" sldId="1596"/>
            <ac:cxnSpMk id="27" creationId="{C3605F22-6C8C-4F97-9F50-673833EE5F4D}"/>
          </ac:cxnSpMkLst>
        </pc:cxnChg>
        <pc:cxnChg chg="add del mod">
          <ac:chgData name="Mario Cortés Flores" userId="4641122f-16bb-4a51-8908-89f4881dcc54" providerId="ADAL" clId="{F7EC6E38-3DC5-4202-B408-075A2EE3F618}" dt="2017-11-03T14:10:47.429" v="570"/>
          <ac:cxnSpMkLst>
            <pc:docMk/>
            <pc:sldMk cId="4053154562" sldId="1596"/>
            <ac:cxnSpMk id="28" creationId="{FB24BC0E-D3D8-4C42-A40E-72E00BB29A0B}"/>
          </ac:cxnSpMkLst>
        </pc:cxnChg>
        <pc:cxnChg chg="add mod">
          <ac:chgData name="Mario Cortés Flores" userId="4641122f-16bb-4a51-8908-89f4881dcc54" providerId="ADAL" clId="{F7EC6E38-3DC5-4202-B408-075A2EE3F618}" dt="2017-11-03T14:11:41.764" v="581" actId="14100"/>
          <ac:cxnSpMkLst>
            <pc:docMk/>
            <pc:sldMk cId="4053154562" sldId="1596"/>
            <ac:cxnSpMk id="34" creationId="{0B3E8AA4-AB28-4BBB-B696-A2979D372757}"/>
          </ac:cxnSpMkLst>
        </pc:cxnChg>
        <pc:cxnChg chg="add del">
          <ac:chgData name="Mario Cortés Flores" userId="4641122f-16bb-4a51-8908-89f4881dcc54" providerId="ADAL" clId="{F7EC6E38-3DC5-4202-B408-075A2EE3F618}" dt="2017-11-03T14:11:46.292" v="583" actId="478"/>
          <ac:cxnSpMkLst>
            <pc:docMk/>
            <pc:sldMk cId="4053154562" sldId="1596"/>
            <ac:cxnSpMk id="36" creationId="{E747343E-2BF7-407E-94C3-A3B4DE58B2E0}"/>
          </ac:cxnSpMkLst>
        </pc:cxnChg>
        <pc:cxnChg chg="add mod">
          <ac:chgData name="Mario Cortés Flores" userId="4641122f-16bb-4a51-8908-89f4881dcc54" providerId="ADAL" clId="{F7EC6E38-3DC5-4202-B408-075A2EE3F618}" dt="2017-11-03T14:11:54.285" v="585" actId="208"/>
          <ac:cxnSpMkLst>
            <pc:docMk/>
            <pc:sldMk cId="4053154562" sldId="1596"/>
            <ac:cxnSpMk id="38" creationId="{84EE388E-5ECC-4058-A4D3-3ABA2FA77632}"/>
          </ac:cxnSpMkLst>
        </pc:cxnChg>
      </pc:sldChg>
      <pc:sldChg chg="addSp delSp modSp add del">
        <pc:chgData name="Mario Cortés Flores" userId="4641122f-16bb-4a51-8908-89f4881dcc54" providerId="ADAL" clId="{F7EC6E38-3DC5-4202-B408-075A2EE3F618}" dt="2017-11-03T14:05:09.923" v="447" actId="2696"/>
        <pc:sldMkLst>
          <pc:docMk/>
          <pc:sldMk cId="113465798" sldId="1597"/>
        </pc:sldMkLst>
        <pc:spChg chg="mod">
          <ac:chgData name="Mario Cortés Flores" userId="4641122f-16bb-4a51-8908-89f4881dcc54" providerId="ADAL" clId="{F7EC6E38-3DC5-4202-B408-075A2EE3F618}" dt="2017-11-03T13:21:35.500" v="287" actId="20577"/>
          <ac:spMkLst>
            <pc:docMk/>
            <pc:sldMk cId="113465798" sldId="1597"/>
            <ac:spMk id="2" creationId="{396178BF-0F92-476D-BEFD-C087F81FB970}"/>
          </ac:spMkLst>
        </pc:spChg>
        <pc:spChg chg="mod">
          <ac:chgData name="Mario Cortés Flores" userId="4641122f-16bb-4a51-8908-89f4881dcc54" providerId="ADAL" clId="{F7EC6E38-3DC5-4202-B408-075A2EE3F618}" dt="2017-11-03T13:22:34.704" v="407" actId="20577"/>
          <ac:spMkLst>
            <pc:docMk/>
            <pc:sldMk cId="113465798" sldId="1597"/>
            <ac:spMk id="3" creationId="{9A586B6F-EE70-4FF4-8181-7CEC93E8E65E}"/>
          </ac:spMkLst>
        </pc:spChg>
        <pc:spChg chg="del">
          <ac:chgData name="Mario Cortés Flores" userId="4641122f-16bb-4a51-8908-89f4881dcc54" providerId="ADAL" clId="{F7EC6E38-3DC5-4202-B408-075A2EE3F618}" dt="2017-11-03T13:21:44.943" v="290" actId="478"/>
          <ac:spMkLst>
            <pc:docMk/>
            <pc:sldMk cId="113465798" sldId="1597"/>
            <ac:spMk id="4" creationId="{F192ED83-6667-44E8-845B-D8F7291C4095}"/>
          </ac:spMkLst>
        </pc:spChg>
        <pc:spChg chg="del">
          <ac:chgData name="Mario Cortés Flores" userId="4641122f-16bb-4a51-8908-89f4881dcc54" providerId="ADAL" clId="{F7EC6E38-3DC5-4202-B408-075A2EE3F618}" dt="2017-11-03T13:21:44.943" v="290" actId="478"/>
          <ac:spMkLst>
            <pc:docMk/>
            <pc:sldMk cId="113465798" sldId="1597"/>
            <ac:spMk id="5" creationId="{ECC35D34-AFC7-4221-AB2E-3D74C7579884}"/>
          </ac:spMkLst>
        </pc:spChg>
        <pc:spChg chg="add mod">
          <ac:chgData name="Mario Cortés Flores" userId="4641122f-16bb-4a51-8908-89f4881dcc54" providerId="ADAL" clId="{F7EC6E38-3DC5-4202-B408-075A2EE3F618}" dt="2017-11-03T14:04:48.289" v="441" actId="20577"/>
          <ac:spMkLst>
            <pc:docMk/>
            <pc:sldMk cId="113465798" sldId="1597"/>
            <ac:spMk id="6" creationId="{EE5738C3-88F8-4764-ABC7-C70B75F825A3}"/>
          </ac:spMkLst>
        </pc:spChg>
      </pc:sldChg>
      <pc:sldChg chg="addSp delSp modSp add ord delAnim modAnim">
        <pc:chgData name="Mario Cortés Flores" userId="4641122f-16bb-4a51-8908-89f4881dcc54" providerId="ADAL" clId="{F7EC6E38-3DC5-4202-B408-075A2EE3F618}" dt="2017-11-03T18:07:00.876" v="4294" actId="20577"/>
        <pc:sldMkLst>
          <pc:docMk/>
          <pc:sldMk cId="2124570455" sldId="1597"/>
        </pc:sldMkLst>
        <pc:spChg chg="add del">
          <ac:chgData name="Mario Cortés Flores" userId="4641122f-16bb-4a51-8908-89f4881dcc54" providerId="ADAL" clId="{F7EC6E38-3DC5-4202-B408-075A2EE3F618}" dt="2017-11-03T14:17:06.155" v="730" actId="478"/>
          <ac:spMkLst>
            <pc:docMk/>
            <pc:sldMk cId="2124570455" sldId="1597"/>
            <ac:spMk id="6" creationId="{071F31D0-4AA4-4422-A48D-728D47B30F92}"/>
          </ac:spMkLst>
        </pc:spChg>
        <pc:spChg chg="add del">
          <ac:chgData name="Mario Cortés Flores" userId="4641122f-16bb-4a51-8908-89f4881dcc54" providerId="ADAL" clId="{F7EC6E38-3DC5-4202-B408-075A2EE3F618}" dt="2017-11-03T14:17:06.155" v="730" actId="478"/>
          <ac:spMkLst>
            <pc:docMk/>
            <pc:sldMk cId="2124570455" sldId="1597"/>
            <ac:spMk id="7" creationId="{848F91C1-F381-40D1-AFE3-419214788649}"/>
          </ac:spMkLst>
        </pc:spChg>
        <pc:spChg chg="mod">
          <ac:chgData name="Mario Cortés Flores" userId="4641122f-16bb-4a51-8908-89f4881dcc54" providerId="ADAL" clId="{F7EC6E38-3DC5-4202-B408-075A2EE3F618}" dt="2017-11-03T18:07:00.876" v="4294" actId="20577"/>
          <ac:spMkLst>
            <pc:docMk/>
            <pc:sldMk cId="2124570455" sldId="1597"/>
            <ac:spMk id="8" creationId="{2CAA657E-4880-4E4D-B717-1228B1B025E3}"/>
          </ac:spMkLst>
        </pc:spChg>
        <pc:spChg chg="mod">
          <ac:chgData name="Mario Cortés Flores" userId="4641122f-16bb-4a51-8908-89f4881dcc54" providerId="ADAL" clId="{F7EC6E38-3DC5-4202-B408-075A2EE3F618}" dt="2017-11-03T16:12:26.236" v="2400" actId="20577"/>
          <ac:spMkLst>
            <pc:docMk/>
            <pc:sldMk cId="2124570455" sldId="1597"/>
            <ac:spMk id="9" creationId="{4E1AEBE9-F389-4D2D-8F0D-CDDE45CC0C5A}"/>
          </ac:spMkLst>
        </pc:spChg>
        <pc:spChg chg="add del">
          <ac:chgData name="Mario Cortés Flores" userId="4641122f-16bb-4a51-8908-89f4881dcc54" providerId="ADAL" clId="{F7EC6E38-3DC5-4202-B408-075A2EE3F618}" dt="2017-11-03T14:17:06.155" v="730" actId="478"/>
          <ac:spMkLst>
            <pc:docMk/>
            <pc:sldMk cId="2124570455" sldId="1597"/>
            <ac:spMk id="10" creationId="{5499C731-28E4-4FA8-9143-E491CD78BAB0}"/>
          </ac:spMkLst>
        </pc:spChg>
        <pc:spChg chg="add del">
          <ac:chgData name="Mario Cortés Flores" userId="4641122f-16bb-4a51-8908-89f4881dcc54" providerId="ADAL" clId="{F7EC6E38-3DC5-4202-B408-075A2EE3F618}" dt="2017-11-03T14:17:06.155" v="730" actId="478"/>
          <ac:spMkLst>
            <pc:docMk/>
            <pc:sldMk cId="2124570455" sldId="1597"/>
            <ac:spMk id="11" creationId="{2E815EFA-8B15-4B00-84F9-9E88FE161A1C}"/>
          </ac:spMkLst>
        </pc:spChg>
        <pc:spChg chg="add del">
          <ac:chgData name="Mario Cortés Flores" userId="4641122f-16bb-4a51-8908-89f4881dcc54" providerId="ADAL" clId="{F7EC6E38-3DC5-4202-B408-075A2EE3F618}" dt="2017-11-03T14:17:06.155" v="730" actId="478"/>
          <ac:spMkLst>
            <pc:docMk/>
            <pc:sldMk cId="2124570455" sldId="1597"/>
            <ac:spMk id="12" creationId="{32D74DF8-7256-4246-836A-863E37D656ED}"/>
          </ac:spMkLst>
        </pc:spChg>
        <pc:spChg chg="add del">
          <ac:chgData name="Mario Cortés Flores" userId="4641122f-16bb-4a51-8908-89f4881dcc54" providerId="ADAL" clId="{F7EC6E38-3DC5-4202-B408-075A2EE3F618}" dt="2017-11-03T14:17:06.155" v="730" actId="478"/>
          <ac:spMkLst>
            <pc:docMk/>
            <pc:sldMk cId="2124570455" sldId="1597"/>
            <ac:spMk id="13" creationId="{9ABD4014-DA29-438B-96F3-C9607ED35737}"/>
          </ac:spMkLst>
        </pc:spChg>
        <pc:spChg chg="add del">
          <ac:chgData name="Mario Cortés Flores" userId="4641122f-16bb-4a51-8908-89f4881dcc54" providerId="ADAL" clId="{F7EC6E38-3DC5-4202-B408-075A2EE3F618}" dt="2017-11-03T14:17:06.155" v="730" actId="478"/>
          <ac:spMkLst>
            <pc:docMk/>
            <pc:sldMk cId="2124570455" sldId="1597"/>
            <ac:spMk id="15" creationId="{CA7E5EEC-F8DA-45AD-BD93-99D478F83301}"/>
          </ac:spMkLst>
        </pc:spChg>
        <pc:spChg chg="add del">
          <ac:chgData name="Mario Cortés Flores" userId="4641122f-16bb-4a51-8908-89f4881dcc54" providerId="ADAL" clId="{F7EC6E38-3DC5-4202-B408-075A2EE3F618}" dt="2017-11-03T14:17:06.155" v="730" actId="478"/>
          <ac:spMkLst>
            <pc:docMk/>
            <pc:sldMk cId="2124570455" sldId="1597"/>
            <ac:spMk id="18" creationId="{D3E96762-EC14-48D0-9C79-17E364B69D90}"/>
          </ac:spMkLst>
        </pc:spChg>
        <pc:spChg chg="add del mod">
          <ac:chgData name="Mario Cortés Flores" userId="4641122f-16bb-4a51-8908-89f4881dcc54" providerId="ADAL" clId="{F7EC6E38-3DC5-4202-B408-075A2EE3F618}" dt="2017-11-03T16:07:50.970" v="2310"/>
          <ac:spMkLst>
            <pc:docMk/>
            <pc:sldMk cId="2124570455" sldId="1597"/>
            <ac:spMk id="19" creationId="{A4EFE5C8-25CB-4BCD-BD83-96073CAE4FEE}"/>
          </ac:spMkLst>
        </pc:spChg>
        <pc:spChg chg="add del mod">
          <ac:chgData name="Mario Cortés Flores" userId="4641122f-16bb-4a51-8908-89f4881dcc54" providerId="ADAL" clId="{F7EC6E38-3DC5-4202-B408-075A2EE3F618}" dt="2017-11-03T16:07:50.970" v="2310"/>
          <ac:spMkLst>
            <pc:docMk/>
            <pc:sldMk cId="2124570455" sldId="1597"/>
            <ac:spMk id="20" creationId="{964667D4-9F13-41B8-A818-B03BAA5E76DF}"/>
          </ac:spMkLst>
        </pc:spChg>
        <pc:spChg chg="add del mod">
          <ac:chgData name="Mario Cortés Flores" userId="4641122f-16bb-4a51-8908-89f4881dcc54" providerId="ADAL" clId="{F7EC6E38-3DC5-4202-B408-075A2EE3F618}" dt="2017-11-03T16:00:56.755" v="2223" actId="478"/>
          <ac:spMkLst>
            <pc:docMk/>
            <pc:sldMk cId="2124570455" sldId="1597"/>
            <ac:spMk id="23" creationId="{3A8E2AF9-1098-4B4A-BE4E-FFADBA53BC9A}"/>
          </ac:spMkLst>
        </pc:spChg>
        <pc:spChg chg="add del mod">
          <ac:chgData name="Mario Cortés Flores" userId="4641122f-16bb-4a51-8908-89f4881dcc54" providerId="ADAL" clId="{F7EC6E38-3DC5-4202-B408-075A2EE3F618}" dt="2017-11-03T15:55:16.409" v="2158" actId="478"/>
          <ac:spMkLst>
            <pc:docMk/>
            <pc:sldMk cId="2124570455" sldId="1597"/>
            <ac:spMk id="24" creationId="{8BDFA807-6CB8-469A-A72A-EBF05F3BD839}"/>
          </ac:spMkLst>
        </pc:spChg>
        <pc:spChg chg="add del mod">
          <ac:chgData name="Mario Cortés Flores" userId="4641122f-16bb-4a51-8908-89f4881dcc54" providerId="ADAL" clId="{F7EC6E38-3DC5-4202-B408-075A2EE3F618}" dt="2017-11-03T14:21:58.337" v="822" actId="478"/>
          <ac:spMkLst>
            <pc:docMk/>
            <pc:sldMk cId="2124570455" sldId="1597"/>
            <ac:spMk id="25" creationId="{28C6B278-A0D3-4D99-AF2E-62463E7D4D1E}"/>
          </ac:spMkLst>
        </pc:spChg>
        <pc:graphicFrameChg chg="add del mod">
          <ac:chgData name="Mario Cortés Flores" userId="4641122f-16bb-4a51-8908-89f4881dcc54" providerId="ADAL" clId="{F7EC6E38-3DC5-4202-B408-075A2EE3F618}" dt="2017-11-03T14:17:54.766" v="738" actId="478"/>
          <ac:graphicFrameMkLst>
            <pc:docMk/>
            <pc:sldMk cId="2124570455" sldId="1597"/>
            <ac:graphicFrameMk id="3" creationId="{B9630FA3-22C9-4003-9551-EC9FC32B86C0}"/>
          </ac:graphicFrameMkLst>
        </pc:graphicFrameChg>
        <pc:picChg chg="add del mod">
          <ac:chgData name="Mario Cortés Flores" userId="4641122f-16bb-4a51-8908-89f4881dcc54" providerId="ADAL" clId="{F7EC6E38-3DC5-4202-B408-075A2EE3F618}" dt="2017-11-03T16:07:50.970" v="2310"/>
          <ac:picMkLst>
            <pc:docMk/>
            <pc:sldMk cId="2124570455" sldId="1597"/>
            <ac:picMk id="2" creationId="{8B33E6E2-EA1E-43E0-A89E-D1CD973535B8}"/>
          </ac:picMkLst>
        </pc:picChg>
        <pc:picChg chg="add del mod">
          <ac:chgData name="Mario Cortés Flores" userId="4641122f-16bb-4a51-8908-89f4881dcc54" providerId="ADAL" clId="{F7EC6E38-3DC5-4202-B408-075A2EE3F618}" dt="2017-11-03T16:07:50.970" v="2310"/>
          <ac:picMkLst>
            <pc:docMk/>
            <pc:sldMk cId="2124570455" sldId="1597"/>
            <ac:picMk id="4" creationId="{D9F9E89E-84A6-4527-BBEF-557B29A3E505}"/>
          </ac:picMkLst>
        </pc:picChg>
        <pc:picChg chg="add del">
          <ac:chgData name="Mario Cortés Flores" userId="4641122f-16bb-4a51-8908-89f4881dcc54" providerId="ADAL" clId="{F7EC6E38-3DC5-4202-B408-075A2EE3F618}" dt="2017-11-03T14:17:06.155" v="730" actId="478"/>
          <ac:picMkLst>
            <pc:docMk/>
            <pc:sldMk cId="2124570455" sldId="1597"/>
            <ac:picMk id="5" creationId="{C39B0E05-F8D7-4A5B-BDD0-5E7997B2F876}"/>
          </ac:picMkLst>
        </pc:picChg>
        <pc:picChg chg="del">
          <ac:chgData name="Mario Cortés Flores" userId="4641122f-16bb-4a51-8908-89f4881dcc54" providerId="ADAL" clId="{F7EC6E38-3DC5-4202-B408-075A2EE3F618}" dt="2017-11-03T14:16:50.455" v="728" actId="478"/>
          <ac:picMkLst>
            <pc:docMk/>
            <pc:sldMk cId="2124570455" sldId="1597"/>
            <ac:picMk id="14" creationId="{B9409085-F6C3-4620-8872-273298F8A5B3}"/>
          </ac:picMkLst>
        </pc:picChg>
        <pc:picChg chg="add del">
          <ac:chgData name="Mario Cortés Flores" userId="4641122f-16bb-4a51-8908-89f4881dcc54" providerId="ADAL" clId="{F7EC6E38-3DC5-4202-B408-075A2EE3F618}" dt="2017-11-03T14:20:14.491" v="782"/>
          <ac:picMkLst>
            <pc:docMk/>
            <pc:sldMk cId="2124570455" sldId="1597"/>
            <ac:picMk id="21" creationId="{855345BF-0DA0-46F7-BA41-1738D4790886}"/>
          </ac:picMkLst>
        </pc:picChg>
        <pc:picChg chg="add del mod">
          <ac:chgData name="Mario Cortés Flores" userId="4641122f-16bb-4a51-8908-89f4881dcc54" providerId="ADAL" clId="{F7EC6E38-3DC5-4202-B408-075A2EE3F618}" dt="2017-11-03T15:55:05.899" v="2156" actId="478"/>
          <ac:picMkLst>
            <pc:docMk/>
            <pc:sldMk cId="2124570455" sldId="1597"/>
            <ac:picMk id="22" creationId="{E55F4F5C-20FA-4D8C-BFB2-B492C6B7CE27}"/>
          </ac:picMkLst>
        </pc:picChg>
        <pc:picChg chg="add mod">
          <ac:chgData name="Mario Cortés Flores" userId="4641122f-16bb-4a51-8908-89f4881dcc54" providerId="ADAL" clId="{F7EC6E38-3DC5-4202-B408-075A2EE3F618}" dt="2017-11-03T16:10:00.625" v="2390" actId="1076"/>
          <ac:picMkLst>
            <pc:docMk/>
            <pc:sldMk cId="2124570455" sldId="1597"/>
            <ac:picMk id="39" creationId="{28944CD8-5D25-46A8-B58D-BA1D1E710653}"/>
          </ac:picMkLst>
        </pc:picChg>
        <pc:picChg chg="add mod">
          <ac:chgData name="Mario Cortés Flores" userId="4641122f-16bb-4a51-8908-89f4881dcc54" providerId="ADAL" clId="{F7EC6E38-3DC5-4202-B408-075A2EE3F618}" dt="2017-11-03T16:12:05.742" v="2393" actId="14100"/>
          <ac:picMkLst>
            <pc:docMk/>
            <pc:sldMk cId="2124570455" sldId="1597"/>
            <ac:picMk id="40" creationId="{19D824A5-4DFC-4221-9C47-2C6CE10A18A9}"/>
          </ac:picMkLst>
        </pc:picChg>
        <pc:cxnChg chg="add del">
          <ac:chgData name="Mario Cortés Flores" userId="4641122f-16bb-4a51-8908-89f4881dcc54" providerId="ADAL" clId="{F7EC6E38-3DC5-4202-B408-075A2EE3F618}" dt="2017-11-03T14:17:06.155" v="730" actId="478"/>
          <ac:cxnSpMkLst>
            <pc:docMk/>
            <pc:sldMk cId="2124570455" sldId="1597"/>
            <ac:cxnSpMk id="16" creationId="{61F806E9-BFA7-4364-9F10-3725870EEEC9}"/>
          </ac:cxnSpMkLst>
        </pc:cxnChg>
        <pc:cxnChg chg="add del mod">
          <ac:chgData name="Mario Cortés Flores" userId="4641122f-16bb-4a51-8908-89f4881dcc54" providerId="ADAL" clId="{F7EC6E38-3DC5-4202-B408-075A2EE3F618}" dt="2017-11-03T14:17:06.155" v="730" actId="478"/>
          <ac:cxnSpMkLst>
            <pc:docMk/>
            <pc:sldMk cId="2124570455" sldId="1597"/>
            <ac:cxnSpMk id="17" creationId="{3AB4EB5D-0F4D-4364-B3DB-8CA520044D1A}"/>
          </ac:cxnSpMkLst>
        </pc:cxnChg>
        <pc:cxnChg chg="add del mod">
          <ac:chgData name="Mario Cortés Flores" userId="4641122f-16bb-4a51-8908-89f4881dcc54" providerId="ADAL" clId="{F7EC6E38-3DC5-4202-B408-075A2EE3F618}" dt="2017-11-03T14:22:11.860" v="826" actId="478"/>
          <ac:cxnSpMkLst>
            <pc:docMk/>
            <pc:sldMk cId="2124570455" sldId="1597"/>
            <ac:cxnSpMk id="27" creationId="{24224D40-D0B5-4F71-A4F1-4D0C417BC499}"/>
          </ac:cxnSpMkLst>
        </pc:cxnChg>
        <pc:cxnChg chg="add del mod">
          <ac:chgData name="Mario Cortés Flores" userId="4641122f-16bb-4a51-8908-89f4881dcc54" providerId="ADAL" clId="{F7EC6E38-3DC5-4202-B408-075A2EE3F618}" dt="2017-11-03T15:55:10.575" v="2157" actId="478"/>
          <ac:cxnSpMkLst>
            <pc:docMk/>
            <pc:sldMk cId="2124570455" sldId="1597"/>
            <ac:cxnSpMk id="29" creationId="{1979AA7C-4B4D-4B3F-BA08-BB81452623FE}"/>
          </ac:cxnSpMkLst>
        </pc:cxnChg>
      </pc:sldChg>
      <pc:sldChg chg="modSp add del">
        <pc:chgData name="Mario Cortés Flores" userId="4641122f-16bb-4a51-8908-89f4881dcc54" providerId="ADAL" clId="{F7EC6E38-3DC5-4202-B408-075A2EE3F618}" dt="2017-11-03T13:21:28.824" v="275"/>
        <pc:sldMkLst>
          <pc:docMk/>
          <pc:sldMk cId="3689271087" sldId="1597"/>
        </pc:sldMkLst>
        <pc:spChg chg="mod">
          <ac:chgData name="Mario Cortés Flores" userId="4641122f-16bb-4a51-8908-89f4881dcc54" providerId="ADAL" clId="{F7EC6E38-3DC5-4202-B408-075A2EE3F618}" dt="2017-11-03T13:21:27.436" v="274" actId="20577"/>
          <ac:spMkLst>
            <pc:docMk/>
            <pc:sldMk cId="3689271087" sldId="1597"/>
            <ac:spMk id="2" creationId="{C636E92C-CC77-4F5C-AD28-BB85B5274CD3}"/>
          </ac:spMkLst>
        </pc:spChg>
      </pc:sldChg>
      <pc:sldChg chg="addSp delSp modSp add ord modAnim">
        <pc:chgData name="Mario Cortés Flores" userId="4641122f-16bb-4a51-8908-89f4881dcc54" providerId="ADAL" clId="{F7EC6E38-3DC5-4202-B408-075A2EE3F618}" dt="2017-11-03T18:06:10.960" v="4290"/>
        <pc:sldMkLst>
          <pc:docMk/>
          <pc:sldMk cId="1871069028" sldId="1598"/>
        </pc:sldMkLst>
        <pc:spChg chg="mod">
          <ac:chgData name="Mario Cortés Flores" userId="4641122f-16bb-4a51-8908-89f4881dcc54" providerId="ADAL" clId="{F7EC6E38-3DC5-4202-B408-075A2EE3F618}" dt="2017-11-03T14:23:44.007" v="859" actId="20577"/>
          <ac:spMkLst>
            <pc:docMk/>
            <pc:sldMk cId="1871069028" sldId="1598"/>
            <ac:spMk id="2" creationId="{E5F3C9DD-8A67-47DA-89B1-CE44F61EEAF9}"/>
          </ac:spMkLst>
        </pc:spChg>
        <pc:spChg chg="mod">
          <ac:chgData name="Mario Cortés Flores" userId="4641122f-16bb-4a51-8908-89f4881dcc54" providerId="ADAL" clId="{F7EC6E38-3DC5-4202-B408-075A2EE3F618}" dt="2017-11-03T15:41:20.626" v="1388" actId="20577"/>
          <ac:spMkLst>
            <pc:docMk/>
            <pc:sldMk cId="1871069028" sldId="1598"/>
            <ac:spMk id="3" creationId="{B3FDCD0C-6107-4A25-95CF-B8D3BC6CB3CD}"/>
          </ac:spMkLst>
        </pc:spChg>
        <pc:spChg chg="del">
          <ac:chgData name="Mario Cortés Flores" userId="4641122f-16bb-4a51-8908-89f4881dcc54" providerId="ADAL" clId="{F7EC6E38-3DC5-4202-B408-075A2EE3F618}" dt="2017-11-03T14:23:46.510" v="860" actId="478"/>
          <ac:spMkLst>
            <pc:docMk/>
            <pc:sldMk cId="1871069028" sldId="1598"/>
            <ac:spMk id="4" creationId="{66E694A9-BE50-47CA-9085-AC1DA0FD9C1D}"/>
          </ac:spMkLst>
        </pc:spChg>
        <pc:spChg chg="del">
          <ac:chgData name="Mario Cortés Flores" userId="4641122f-16bb-4a51-8908-89f4881dcc54" providerId="ADAL" clId="{F7EC6E38-3DC5-4202-B408-075A2EE3F618}" dt="2017-11-03T14:23:46.510" v="860" actId="478"/>
          <ac:spMkLst>
            <pc:docMk/>
            <pc:sldMk cId="1871069028" sldId="1598"/>
            <ac:spMk id="5" creationId="{DE0BC1E4-D84E-4A59-AF0E-1A7D8220E6D6}"/>
          </ac:spMkLst>
        </pc:spChg>
        <pc:spChg chg="add mod">
          <ac:chgData name="Mario Cortés Flores" userId="4641122f-16bb-4a51-8908-89f4881dcc54" providerId="ADAL" clId="{F7EC6E38-3DC5-4202-B408-075A2EE3F618}" dt="2017-11-03T16:46:21.235" v="3248" actId="208"/>
          <ac:spMkLst>
            <pc:docMk/>
            <pc:sldMk cId="1871069028" sldId="1598"/>
            <ac:spMk id="7" creationId="{1A163C96-5B22-41A0-9A80-C37800B1DA3C}"/>
          </ac:spMkLst>
        </pc:spChg>
        <pc:picChg chg="add mod">
          <ac:chgData name="Mario Cortés Flores" userId="4641122f-16bb-4a51-8908-89f4881dcc54" providerId="ADAL" clId="{F7EC6E38-3DC5-4202-B408-075A2EE3F618}" dt="2017-11-03T14:28:02.016" v="1062" actId="1076"/>
          <ac:picMkLst>
            <pc:docMk/>
            <pc:sldMk cId="1871069028" sldId="1598"/>
            <ac:picMk id="6" creationId="{162DDD2F-3EA0-437B-BD72-C940553B6C0C}"/>
          </ac:picMkLst>
        </pc:picChg>
      </pc:sldChg>
      <pc:sldChg chg="addSp delSp modSp add ord modAnim">
        <pc:chgData name="Mario Cortés Flores" userId="4641122f-16bb-4a51-8908-89f4881dcc54" providerId="ADAL" clId="{F7EC6E38-3DC5-4202-B408-075A2EE3F618}" dt="2017-11-03T16:46:12.481" v="3247" actId="208"/>
        <pc:sldMkLst>
          <pc:docMk/>
          <pc:sldMk cId="3513721559" sldId="1599"/>
        </pc:sldMkLst>
        <pc:spChg chg="mod">
          <ac:chgData name="Mario Cortés Flores" userId="4641122f-16bb-4a51-8908-89f4881dcc54" providerId="ADAL" clId="{F7EC6E38-3DC5-4202-B408-075A2EE3F618}" dt="2017-11-03T14:30:20.296" v="1100" actId="20577"/>
          <ac:spMkLst>
            <pc:docMk/>
            <pc:sldMk cId="3513721559" sldId="1599"/>
            <ac:spMk id="2" creationId="{9A0B9370-BF43-472C-ADB5-229055B96E42}"/>
          </ac:spMkLst>
        </pc:spChg>
        <pc:spChg chg="mod">
          <ac:chgData name="Mario Cortés Flores" userId="4641122f-16bb-4a51-8908-89f4881dcc54" providerId="ADAL" clId="{F7EC6E38-3DC5-4202-B408-075A2EE3F618}" dt="2017-11-03T16:00:19.440" v="2222" actId="113"/>
          <ac:spMkLst>
            <pc:docMk/>
            <pc:sldMk cId="3513721559" sldId="1599"/>
            <ac:spMk id="3" creationId="{30951DA7-91CC-4B98-9A1A-106E23F0ACA8}"/>
          </ac:spMkLst>
        </pc:spChg>
        <pc:spChg chg="del">
          <ac:chgData name="Mario Cortés Flores" userId="4641122f-16bb-4a51-8908-89f4881dcc54" providerId="ADAL" clId="{F7EC6E38-3DC5-4202-B408-075A2EE3F618}" dt="2017-11-03T15:39:13.565" v="1300" actId="478"/>
          <ac:spMkLst>
            <pc:docMk/>
            <pc:sldMk cId="3513721559" sldId="1599"/>
            <ac:spMk id="4" creationId="{06A76531-7228-434F-9482-B84842B40805}"/>
          </ac:spMkLst>
        </pc:spChg>
        <pc:spChg chg="del">
          <ac:chgData name="Mario Cortés Flores" userId="4641122f-16bb-4a51-8908-89f4881dcc54" providerId="ADAL" clId="{F7EC6E38-3DC5-4202-B408-075A2EE3F618}" dt="2017-11-03T15:39:13.565" v="1300" actId="478"/>
          <ac:spMkLst>
            <pc:docMk/>
            <pc:sldMk cId="3513721559" sldId="1599"/>
            <ac:spMk id="5" creationId="{10B47B54-1FD4-487D-B107-0C5259211926}"/>
          </ac:spMkLst>
        </pc:spChg>
        <pc:spChg chg="add mod">
          <ac:chgData name="Mario Cortés Flores" userId="4641122f-16bb-4a51-8908-89f4881dcc54" providerId="ADAL" clId="{F7EC6E38-3DC5-4202-B408-075A2EE3F618}" dt="2017-11-03T16:46:12.481" v="3247" actId="208"/>
          <ac:spMkLst>
            <pc:docMk/>
            <pc:sldMk cId="3513721559" sldId="1599"/>
            <ac:spMk id="7" creationId="{259632EB-6AD8-4DBA-BD52-6FCCB3ED2269}"/>
          </ac:spMkLst>
        </pc:spChg>
        <pc:spChg chg="add mod">
          <ac:chgData name="Mario Cortés Flores" userId="4641122f-16bb-4a51-8908-89f4881dcc54" providerId="ADAL" clId="{F7EC6E38-3DC5-4202-B408-075A2EE3F618}" dt="2017-11-03T16:46:12.481" v="3247" actId="208"/>
          <ac:spMkLst>
            <pc:docMk/>
            <pc:sldMk cId="3513721559" sldId="1599"/>
            <ac:spMk id="8" creationId="{1696E1F1-A74D-46CD-8BE1-B9C4182D12EA}"/>
          </ac:spMkLst>
        </pc:spChg>
        <pc:spChg chg="add mod">
          <ac:chgData name="Mario Cortés Flores" userId="4641122f-16bb-4a51-8908-89f4881dcc54" providerId="ADAL" clId="{F7EC6E38-3DC5-4202-B408-075A2EE3F618}" dt="2017-11-03T16:46:12.481" v="3247" actId="208"/>
          <ac:spMkLst>
            <pc:docMk/>
            <pc:sldMk cId="3513721559" sldId="1599"/>
            <ac:spMk id="9" creationId="{FC7F3F24-08BB-4951-BA77-379FFA7D333C}"/>
          </ac:spMkLst>
        </pc:spChg>
        <pc:picChg chg="add mod">
          <ac:chgData name="Mario Cortés Flores" userId="4641122f-16bb-4a51-8908-89f4881dcc54" providerId="ADAL" clId="{F7EC6E38-3DC5-4202-B408-075A2EE3F618}" dt="2017-11-03T15:59:09.637" v="2190" actId="1076"/>
          <ac:picMkLst>
            <pc:docMk/>
            <pc:sldMk cId="3513721559" sldId="1599"/>
            <ac:picMk id="6" creationId="{60DEAA17-4AD7-405F-B3AE-14F7F7E31E00}"/>
          </ac:picMkLst>
        </pc:picChg>
      </pc:sldChg>
      <pc:sldChg chg="addSp delSp modSp add">
        <pc:chgData name="Mario Cortés Flores" userId="4641122f-16bb-4a51-8908-89f4881dcc54" providerId="ADAL" clId="{F7EC6E38-3DC5-4202-B408-075A2EE3F618}" dt="2017-11-03T16:47:38.538" v="3253" actId="478"/>
        <pc:sldMkLst>
          <pc:docMk/>
          <pc:sldMk cId="2544791372" sldId="1600"/>
        </pc:sldMkLst>
        <pc:spChg chg="mod">
          <ac:chgData name="Mario Cortés Flores" userId="4641122f-16bb-4a51-8908-89f4881dcc54" providerId="ADAL" clId="{F7EC6E38-3DC5-4202-B408-075A2EE3F618}" dt="2017-11-03T14:30:26.352" v="1108" actId="20577"/>
          <ac:spMkLst>
            <pc:docMk/>
            <pc:sldMk cId="2544791372" sldId="1600"/>
            <ac:spMk id="2" creationId="{56780324-F4F0-4473-AB5F-579D429679B9}"/>
          </ac:spMkLst>
        </pc:spChg>
        <pc:spChg chg="mod">
          <ac:chgData name="Mario Cortés Flores" userId="4641122f-16bb-4a51-8908-89f4881dcc54" providerId="ADAL" clId="{F7EC6E38-3DC5-4202-B408-075A2EE3F618}" dt="2017-11-03T16:47:15.188" v="3249" actId="14100"/>
          <ac:spMkLst>
            <pc:docMk/>
            <pc:sldMk cId="2544791372" sldId="1600"/>
            <ac:spMk id="3" creationId="{9733C7A6-BE7D-4124-A2D3-E8F5E98058BC}"/>
          </ac:spMkLst>
        </pc:spChg>
        <pc:spChg chg="del">
          <ac:chgData name="Mario Cortés Flores" userId="4641122f-16bb-4a51-8908-89f4881dcc54" providerId="ADAL" clId="{F7EC6E38-3DC5-4202-B408-075A2EE3F618}" dt="2017-11-03T16:28:16.890" v="2904" actId="478"/>
          <ac:spMkLst>
            <pc:docMk/>
            <pc:sldMk cId="2544791372" sldId="1600"/>
            <ac:spMk id="4" creationId="{F830774B-CC80-4B45-B235-6460C6EEE08D}"/>
          </ac:spMkLst>
        </pc:spChg>
        <pc:spChg chg="del">
          <ac:chgData name="Mario Cortés Flores" userId="4641122f-16bb-4a51-8908-89f4881dcc54" providerId="ADAL" clId="{F7EC6E38-3DC5-4202-B408-075A2EE3F618}" dt="2017-11-03T16:28:16.890" v="2904" actId="478"/>
          <ac:spMkLst>
            <pc:docMk/>
            <pc:sldMk cId="2544791372" sldId="1600"/>
            <ac:spMk id="5" creationId="{F9A29B5F-FA87-4127-8343-1E953FA6F393}"/>
          </ac:spMkLst>
        </pc:spChg>
        <pc:spChg chg="add del mod">
          <ac:chgData name="Mario Cortés Flores" userId="4641122f-16bb-4a51-8908-89f4881dcc54" providerId="ADAL" clId="{F7EC6E38-3DC5-4202-B408-075A2EE3F618}" dt="2017-11-03T16:28:47.999" v="2912" actId="478"/>
          <ac:spMkLst>
            <pc:docMk/>
            <pc:sldMk cId="2544791372" sldId="1600"/>
            <ac:spMk id="7" creationId="{F752B8BF-925A-48D5-8FE7-7F764313F019}"/>
          </ac:spMkLst>
        </pc:spChg>
        <pc:spChg chg="add del">
          <ac:chgData name="Mario Cortés Flores" userId="4641122f-16bb-4a51-8908-89f4881dcc54" providerId="ADAL" clId="{F7EC6E38-3DC5-4202-B408-075A2EE3F618}" dt="2017-11-03T16:29:46.647" v="2917"/>
          <ac:spMkLst>
            <pc:docMk/>
            <pc:sldMk cId="2544791372" sldId="1600"/>
            <ac:spMk id="8" creationId="{A02ECD9B-6CBC-46C3-938F-EF70D7C229D7}"/>
          </ac:spMkLst>
        </pc:spChg>
        <pc:spChg chg="add del mod">
          <ac:chgData name="Mario Cortés Flores" userId="4641122f-16bb-4a51-8908-89f4881dcc54" providerId="ADAL" clId="{F7EC6E38-3DC5-4202-B408-075A2EE3F618}" dt="2017-11-03T16:47:38.538" v="3253" actId="478"/>
          <ac:spMkLst>
            <pc:docMk/>
            <pc:sldMk cId="2544791372" sldId="1600"/>
            <ac:spMk id="10" creationId="{3191CB80-B631-41C3-8E1F-3D7CEC8C29D0}"/>
          </ac:spMkLst>
        </pc:spChg>
        <pc:picChg chg="add del mod modCrop">
          <ac:chgData name="Mario Cortés Flores" userId="4641122f-16bb-4a51-8908-89f4881dcc54" providerId="ADAL" clId="{F7EC6E38-3DC5-4202-B408-075A2EE3F618}" dt="2017-11-03T16:36:40.091" v="3205" actId="1076"/>
          <ac:picMkLst>
            <pc:docMk/>
            <pc:sldMk cId="2544791372" sldId="1600"/>
            <ac:picMk id="6" creationId="{1ECD76CE-3027-4AC6-8A66-4B69E1A49F5C}"/>
          </ac:picMkLst>
        </pc:picChg>
        <pc:picChg chg="add del mod">
          <ac:chgData name="Mario Cortés Flores" userId="4641122f-16bb-4a51-8908-89f4881dcc54" providerId="ADAL" clId="{F7EC6E38-3DC5-4202-B408-075A2EE3F618}" dt="2017-11-03T16:35:50.588" v="3168"/>
          <ac:picMkLst>
            <pc:docMk/>
            <pc:sldMk cId="2544791372" sldId="1600"/>
            <ac:picMk id="9" creationId="{D8580486-97B3-49C3-9EC2-75CEE15BFED6}"/>
          </ac:picMkLst>
        </pc:picChg>
      </pc:sldChg>
      <pc:sldChg chg="addSp delSp modSp add">
        <pc:chgData name="Mario Cortés Flores" userId="4641122f-16bb-4a51-8908-89f4881dcc54" providerId="ADAL" clId="{F7EC6E38-3DC5-4202-B408-075A2EE3F618}" dt="2017-11-03T17:23:16.978" v="3496" actId="1076"/>
        <pc:sldMkLst>
          <pc:docMk/>
          <pc:sldMk cId="286458987" sldId="1601"/>
        </pc:sldMkLst>
        <pc:spChg chg="mod">
          <ac:chgData name="Mario Cortés Flores" userId="4641122f-16bb-4a51-8908-89f4881dcc54" providerId="ADAL" clId="{F7EC6E38-3DC5-4202-B408-075A2EE3F618}" dt="2017-11-03T17:14:02.408" v="3350" actId="20577"/>
          <ac:spMkLst>
            <pc:docMk/>
            <pc:sldMk cId="286458987" sldId="1601"/>
            <ac:spMk id="2" creationId="{69029982-022D-412A-AE3B-5AF202B8D592}"/>
          </ac:spMkLst>
        </pc:spChg>
        <pc:spChg chg="mod">
          <ac:chgData name="Mario Cortés Flores" userId="4641122f-16bb-4a51-8908-89f4881dcc54" providerId="ADAL" clId="{F7EC6E38-3DC5-4202-B408-075A2EE3F618}" dt="2017-11-03T17:18:19.612" v="3469" actId="554"/>
          <ac:spMkLst>
            <pc:docMk/>
            <pc:sldMk cId="286458987" sldId="1601"/>
            <ac:spMk id="3" creationId="{666A21B5-99D1-42DF-9702-5091D2DD750B}"/>
          </ac:spMkLst>
        </pc:spChg>
        <pc:spChg chg="del">
          <ac:chgData name="Mario Cortés Flores" userId="4641122f-16bb-4a51-8908-89f4881dcc54" providerId="ADAL" clId="{F7EC6E38-3DC5-4202-B408-075A2EE3F618}" dt="2017-11-03T17:14:07.499" v="3352" actId="478"/>
          <ac:spMkLst>
            <pc:docMk/>
            <pc:sldMk cId="286458987" sldId="1601"/>
            <ac:spMk id="4" creationId="{8ECB1E96-31C8-4B52-822E-D0BBC112EA79}"/>
          </ac:spMkLst>
        </pc:spChg>
        <pc:spChg chg="del">
          <ac:chgData name="Mario Cortés Flores" userId="4641122f-16bb-4a51-8908-89f4881dcc54" providerId="ADAL" clId="{F7EC6E38-3DC5-4202-B408-075A2EE3F618}" dt="2017-11-03T17:14:07.499" v="3352" actId="478"/>
          <ac:spMkLst>
            <pc:docMk/>
            <pc:sldMk cId="286458987" sldId="1601"/>
            <ac:spMk id="5" creationId="{B5FCD8C4-B9E3-42D9-A71A-A66A21472438}"/>
          </ac:spMkLst>
        </pc:spChg>
        <pc:spChg chg="add mod">
          <ac:chgData name="Mario Cortés Flores" userId="4641122f-16bb-4a51-8908-89f4881dcc54" providerId="ADAL" clId="{F7EC6E38-3DC5-4202-B408-075A2EE3F618}" dt="2017-11-03T17:18:19.612" v="3469" actId="554"/>
          <ac:spMkLst>
            <pc:docMk/>
            <pc:sldMk cId="286458987" sldId="1601"/>
            <ac:spMk id="6" creationId="{77521D1A-890F-4285-B5C7-D7BF514E9E7B}"/>
          </ac:spMkLst>
        </pc:spChg>
        <pc:spChg chg="add mod">
          <ac:chgData name="Mario Cortés Flores" userId="4641122f-16bb-4a51-8908-89f4881dcc54" providerId="ADAL" clId="{F7EC6E38-3DC5-4202-B408-075A2EE3F618}" dt="2017-11-03T17:19:38.690" v="3481" actId="14100"/>
          <ac:spMkLst>
            <pc:docMk/>
            <pc:sldMk cId="286458987" sldId="1601"/>
            <ac:spMk id="7" creationId="{71781F12-8D70-4514-A9DA-F9858F9C3E20}"/>
          </ac:spMkLst>
        </pc:spChg>
        <pc:spChg chg="add mod">
          <ac:chgData name="Mario Cortés Flores" userId="4641122f-16bb-4a51-8908-89f4881dcc54" providerId="ADAL" clId="{F7EC6E38-3DC5-4202-B408-075A2EE3F618}" dt="2017-11-03T17:23:16.978" v="3496" actId="1076"/>
          <ac:spMkLst>
            <pc:docMk/>
            <pc:sldMk cId="286458987" sldId="1601"/>
            <ac:spMk id="8" creationId="{AF3C077C-CFB9-4220-B48B-D6F3629E41CA}"/>
          </ac:spMkLst>
        </pc:spChg>
        <pc:spChg chg="add del">
          <ac:chgData name="Mario Cortés Flores" userId="4641122f-16bb-4a51-8908-89f4881dcc54" providerId="ADAL" clId="{F7EC6E38-3DC5-4202-B408-075A2EE3F618}" dt="2017-11-03T17:20:13.894" v="3493"/>
          <ac:spMkLst>
            <pc:docMk/>
            <pc:sldMk cId="286458987" sldId="1601"/>
            <ac:spMk id="9" creationId="{563D37EF-5DED-480A-B152-E01E6C1C9501}"/>
          </ac:spMkLst>
        </pc:spChg>
      </pc:sldChg>
      <pc:sldChg chg="addSp delSp modSp add">
        <pc:chgData name="Mario Cortés Flores" userId="4641122f-16bb-4a51-8908-89f4881dcc54" providerId="ADAL" clId="{F7EC6E38-3DC5-4202-B408-075A2EE3F618}" dt="2017-11-03T17:58:39.731" v="4242" actId="14100"/>
        <pc:sldMkLst>
          <pc:docMk/>
          <pc:sldMk cId="221017415" sldId="1602"/>
        </pc:sldMkLst>
        <pc:spChg chg="mod">
          <ac:chgData name="Mario Cortés Flores" userId="4641122f-16bb-4a51-8908-89f4881dcc54" providerId="ADAL" clId="{F7EC6E38-3DC5-4202-B408-075A2EE3F618}" dt="2017-11-03T14:30:46.714" v="1122" actId="20577"/>
          <ac:spMkLst>
            <pc:docMk/>
            <pc:sldMk cId="221017415" sldId="1602"/>
            <ac:spMk id="2" creationId="{14ABF240-9539-4A3A-8D70-1E18BB09F3C8}"/>
          </ac:spMkLst>
        </pc:spChg>
        <pc:spChg chg="mod">
          <ac:chgData name="Mario Cortés Flores" userId="4641122f-16bb-4a51-8908-89f4881dcc54" providerId="ADAL" clId="{F7EC6E38-3DC5-4202-B408-075A2EE3F618}" dt="2017-11-03T17:58:34.988" v="4240" actId="14100"/>
          <ac:spMkLst>
            <pc:docMk/>
            <pc:sldMk cId="221017415" sldId="1602"/>
            <ac:spMk id="3" creationId="{1D5B89F9-24D0-42F9-AD48-F9AF372271D1}"/>
          </ac:spMkLst>
        </pc:spChg>
        <pc:spChg chg="del">
          <ac:chgData name="Mario Cortés Flores" userId="4641122f-16bb-4a51-8908-89f4881dcc54" providerId="ADAL" clId="{F7EC6E38-3DC5-4202-B408-075A2EE3F618}" dt="2017-11-03T17:56:56.304" v="4237" actId="478"/>
          <ac:spMkLst>
            <pc:docMk/>
            <pc:sldMk cId="221017415" sldId="1602"/>
            <ac:spMk id="4" creationId="{99644E0D-72D9-4ABE-A102-0AF1C6D9C273}"/>
          </ac:spMkLst>
        </pc:spChg>
        <pc:spChg chg="del">
          <ac:chgData name="Mario Cortés Flores" userId="4641122f-16bb-4a51-8908-89f4881dcc54" providerId="ADAL" clId="{F7EC6E38-3DC5-4202-B408-075A2EE3F618}" dt="2017-11-03T17:56:56.304" v="4237" actId="478"/>
          <ac:spMkLst>
            <pc:docMk/>
            <pc:sldMk cId="221017415" sldId="1602"/>
            <ac:spMk id="5" creationId="{766729EA-C853-4B9B-A425-86E59AA2692C}"/>
          </ac:spMkLst>
        </pc:spChg>
        <pc:picChg chg="add mod">
          <ac:chgData name="Mario Cortés Flores" userId="4641122f-16bb-4a51-8908-89f4881dcc54" providerId="ADAL" clId="{F7EC6E38-3DC5-4202-B408-075A2EE3F618}" dt="2017-11-03T17:58:39.731" v="4242" actId="14100"/>
          <ac:picMkLst>
            <pc:docMk/>
            <pc:sldMk cId="221017415" sldId="1602"/>
            <ac:picMk id="6" creationId="{5A03E12F-F7C5-4212-B3D6-28688E123C60}"/>
          </ac:picMkLst>
        </pc:picChg>
      </pc:sldChg>
      <pc:sldChg chg="addSp delSp modSp add">
        <pc:chgData name="Mario Cortés Flores" userId="4641122f-16bb-4a51-8908-89f4881dcc54" providerId="ADAL" clId="{F7EC6E38-3DC5-4202-B408-075A2EE3F618}" dt="2017-11-03T17:54:48.882" v="4118" actId="114"/>
        <pc:sldMkLst>
          <pc:docMk/>
          <pc:sldMk cId="4040974296" sldId="1603"/>
        </pc:sldMkLst>
        <pc:spChg chg="mod">
          <ac:chgData name="Mario Cortés Flores" userId="4641122f-16bb-4a51-8908-89f4881dcc54" providerId="ADAL" clId="{F7EC6E38-3DC5-4202-B408-075A2EE3F618}" dt="2017-11-03T14:33:39.371" v="1139" actId="20577"/>
          <ac:spMkLst>
            <pc:docMk/>
            <pc:sldMk cId="4040974296" sldId="1603"/>
            <ac:spMk id="2" creationId="{BA77F8CE-38D7-4075-A570-0A5E07D88F0E}"/>
          </ac:spMkLst>
        </pc:spChg>
        <pc:spChg chg="mod">
          <ac:chgData name="Mario Cortés Flores" userId="4641122f-16bb-4a51-8908-89f4881dcc54" providerId="ADAL" clId="{F7EC6E38-3DC5-4202-B408-075A2EE3F618}" dt="2017-11-03T17:54:48.882" v="4118" actId="114"/>
          <ac:spMkLst>
            <pc:docMk/>
            <pc:sldMk cId="4040974296" sldId="1603"/>
            <ac:spMk id="3" creationId="{2CE0FCD2-81E2-47DE-B2FB-AD55089E3C7A}"/>
          </ac:spMkLst>
        </pc:spChg>
        <pc:spChg chg="del">
          <ac:chgData name="Mario Cortés Flores" userId="4641122f-16bb-4a51-8908-89f4881dcc54" providerId="ADAL" clId="{F7EC6E38-3DC5-4202-B408-075A2EE3F618}" dt="2017-11-03T17:36:40.520" v="3922" actId="478"/>
          <ac:spMkLst>
            <pc:docMk/>
            <pc:sldMk cId="4040974296" sldId="1603"/>
            <ac:spMk id="4" creationId="{8C7C5FD4-AAD2-479C-B31A-6AA8DFE80F72}"/>
          </ac:spMkLst>
        </pc:spChg>
        <pc:spChg chg="del">
          <ac:chgData name="Mario Cortés Flores" userId="4641122f-16bb-4a51-8908-89f4881dcc54" providerId="ADAL" clId="{F7EC6E38-3DC5-4202-B408-075A2EE3F618}" dt="2017-11-03T17:36:40.520" v="3922" actId="478"/>
          <ac:spMkLst>
            <pc:docMk/>
            <pc:sldMk cId="4040974296" sldId="1603"/>
            <ac:spMk id="5" creationId="{AE65B8CA-285E-4B18-815F-2B93D53194DE}"/>
          </ac:spMkLst>
        </pc:spChg>
        <pc:picChg chg="add mod">
          <ac:chgData name="Mario Cortés Flores" userId="4641122f-16bb-4a51-8908-89f4881dcc54" providerId="ADAL" clId="{F7EC6E38-3DC5-4202-B408-075A2EE3F618}" dt="2017-11-03T17:38:38.503" v="4101" actId="1076"/>
          <ac:picMkLst>
            <pc:docMk/>
            <pc:sldMk cId="4040974296" sldId="1603"/>
            <ac:picMk id="7" creationId="{6BD71ECE-0B77-4264-AA7D-C777EF04E85B}"/>
          </ac:picMkLst>
        </pc:picChg>
        <pc:picChg chg="add mod">
          <ac:chgData name="Mario Cortés Flores" userId="4641122f-16bb-4a51-8908-89f4881dcc54" providerId="ADAL" clId="{F7EC6E38-3DC5-4202-B408-075A2EE3F618}" dt="2017-11-03T17:54:39.709" v="4116" actId="1035"/>
          <ac:picMkLst>
            <pc:docMk/>
            <pc:sldMk cId="4040974296" sldId="1603"/>
            <ac:picMk id="8" creationId="{36544DFC-CDB0-4287-9F4C-57AD203C74E7}"/>
          </ac:picMkLst>
        </pc:picChg>
        <pc:picChg chg="add mod">
          <ac:chgData name="Mario Cortés Flores" userId="4641122f-16bb-4a51-8908-89f4881dcc54" providerId="ADAL" clId="{F7EC6E38-3DC5-4202-B408-075A2EE3F618}" dt="2017-11-03T17:54:41.420" v="4117" actId="1076"/>
          <ac:picMkLst>
            <pc:docMk/>
            <pc:sldMk cId="4040974296" sldId="1603"/>
            <ac:picMk id="9" creationId="{90533897-20FB-4365-A72D-38E12A373DE8}"/>
          </ac:picMkLst>
        </pc:picChg>
      </pc:sldChg>
      <pc:sldChg chg="addSp delSp modSp add modTransition">
        <pc:chgData name="Mario Cortés Flores" userId="4641122f-16bb-4a51-8908-89f4881dcc54" providerId="ADAL" clId="{F7EC6E38-3DC5-4202-B408-075A2EE3F618}" dt="2017-11-04T03:42:59.859" v="4506" actId="20577"/>
        <pc:sldMkLst>
          <pc:docMk/>
          <pc:sldMk cId="3988126606" sldId="1604"/>
        </pc:sldMkLst>
        <pc:spChg chg="del">
          <ac:chgData name="Mario Cortés Flores" userId="4641122f-16bb-4a51-8908-89f4881dcc54" providerId="ADAL" clId="{F7EC6E38-3DC5-4202-B408-075A2EE3F618}" dt="2017-11-03T14:34:07.382" v="1141"/>
          <ac:spMkLst>
            <pc:docMk/>
            <pc:sldMk cId="3988126606" sldId="1604"/>
            <ac:spMk id="2" creationId="{6D86001E-DD80-4E76-AE3B-90B5C3900479}"/>
          </ac:spMkLst>
        </pc:spChg>
        <pc:spChg chg="del">
          <ac:chgData name="Mario Cortés Flores" userId="4641122f-16bb-4a51-8908-89f4881dcc54" providerId="ADAL" clId="{F7EC6E38-3DC5-4202-B408-075A2EE3F618}" dt="2017-11-03T14:34:07.382" v="1141"/>
          <ac:spMkLst>
            <pc:docMk/>
            <pc:sldMk cId="3988126606" sldId="1604"/>
            <ac:spMk id="3" creationId="{FBB6C513-ACA3-4741-8B61-5C1C0FDEFB7E}"/>
          </ac:spMkLst>
        </pc:spChg>
        <pc:spChg chg="del">
          <ac:chgData name="Mario Cortés Flores" userId="4641122f-16bb-4a51-8908-89f4881dcc54" providerId="ADAL" clId="{F7EC6E38-3DC5-4202-B408-075A2EE3F618}" dt="2017-11-03T14:34:07.382" v="1141"/>
          <ac:spMkLst>
            <pc:docMk/>
            <pc:sldMk cId="3988126606" sldId="1604"/>
            <ac:spMk id="4" creationId="{5C72DB2B-8721-4A29-8889-1F6EA475383D}"/>
          </ac:spMkLst>
        </pc:spChg>
        <pc:spChg chg="add mod">
          <ac:chgData name="Mario Cortés Flores" userId="4641122f-16bb-4a51-8908-89f4881dcc54" providerId="ADAL" clId="{F7EC6E38-3DC5-4202-B408-075A2EE3F618}" dt="2017-11-03T14:35:17.443" v="1173" actId="20577"/>
          <ac:spMkLst>
            <pc:docMk/>
            <pc:sldMk cId="3988126606" sldId="1604"/>
            <ac:spMk id="5" creationId="{77EDB7F2-D0A1-4CC0-BE2A-D134B4811414}"/>
          </ac:spMkLst>
        </pc:spChg>
        <pc:spChg chg="add mod">
          <ac:chgData name="Mario Cortés Flores" userId="4641122f-16bb-4a51-8908-89f4881dcc54" providerId="ADAL" clId="{F7EC6E38-3DC5-4202-B408-075A2EE3F618}" dt="2017-11-04T03:42:59.859" v="4506" actId="20577"/>
          <ac:spMkLst>
            <pc:docMk/>
            <pc:sldMk cId="3988126606" sldId="1604"/>
            <ac:spMk id="6" creationId="{8937BAEF-0C0F-4EF2-BA4D-0258D8B87275}"/>
          </ac:spMkLst>
        </pc:spChg>
        <pc:picChg chg="add mod modCrop">
          <ac:chgData name="Mario Cortés Flores" userId="4641122f-16bb-4a51-8908-89f4881dcc54" providerId="ADAL" clId="{F7EC6E38-3DC5-4202-B408-075A2EE3F618}" dt="2017-11-04T03:42:47.821" v="4493" actId="1076"/>
          <ac:picMkLst>
            <pc:docMk/>
            <pc:sldMk cId="3988126606" sldId="1604"/>
            <ac:picMk id="8" creationId="{B12D946E-5CA5-4E0E-9AC3-C9E05C824E4B}"/>
          </ac:picMkLst>
        </pc:picChg>
      </pc:sldChg>
      <pc:sldChg chg="addSp delSp modSp add modTransition">
        <pc:chgData name="Mario Cortés Flores" userId="4641122f-16bb-4a51-8908-89f4881dcc54" providerId="ADAL" clId="{F7EC6E38-3DC5-4202-B408-075A2EE3F618}" dt="2017-11-04T03:44:49.603" v="4519" actId="6549"/>
        <pc:sldMkLst>
          <pc:docMk/>
          <pc:sldMk cId="3194488110" sldId="1605"/>
        </pc:sldMkLst>
        <pc:spChg chg="del">
          <ac:chgData name="Mario Cortés Flores" userId="4641122f-16bb-4a51-8908-89f4881dcc54" providerId="ADAL" clId="{F7EC6E38-3DC5-4202-B408-075A2EE3F618}" dt="2017-11-03T14:37:57.125" v="1184"/>
          <ac:spMkLst>
            <pc:docMk/>
            <pc:sldMk cId="3194488110" sldId="1605"/>
            <ac:spMk id="2" creationId="{FAF261C6-8B94-47AF-9863-BF872606345B}"/>
          </ac:spMkLst>
        </pc:spChg>
        <pc:spChg chg="del">
          <ac:chgData name="Mario Cortés Flores" userId="4641122f-16bb-4a51-8908-89f4881dcc54" providerId="ADAL" clId="{F7EC6E38-3DC5-4202-B408-075A2EE3F618}" dt="2017-11-03T14:37:57.125" v="1184"/>
          <ac:spMkLst>
            <pc:docMk/>
            <pc:sldMk cId="3194488110" sldId="1605"/>
            <ac:spMk id="3" creationId="{22D136CC-DFC8-44AA-824B-A305E7C53BF5}"/>
          </ac:spMkLst>
        </pc:spChg>
        <pc:spChg chg="del">
          <ac:chgData name="Mario Cortés Flores" userId="4641122f-16bb-4a51-8908-89f4881dcc54" providerId="ADAL" clId="{F7EC6E38-3DC5-4202-B408-075A2EE3F618}" dt="2017-11-03T14:37:57.125" v="1184"/>
          <ac:spMkLst>
            <pc:docMk/>
            <pc:sldMk cId="3194488110" sldId="1605"/>
            <ac:spMk id="4" creationId="{B59FD7C4-C5E2-40A6-A8D4-05DA2AA6AC18}"/>
          </ac:spMkLst>
        </pc:spChg>
        <pc:spChg chg="del">
          <ac:chgData name="Mario Cortés Flores" userId="4641122f-16bb-4a51-8908-89f4881dcc54" providerId="ADAL" clId="{F7EC6E38-3DC5-4202-B408-075A2EE3F618}" dt="2017-11-03T14:37:57.125" v="1184"/>
          <ac:spMkLst>
            <pc:docMk/>
            <pc:sldMk cId="3194488110" sldId="1605"/>
            <ac:spMk id="5" creationId="{C217D448-CB88-4108-90AA-22F0CBD4C8AE}"/>
          </ac:spMkLst>
        </pc:spChg>
        <pc:spChg chg="add mod">
          <ac:chgData name="Mario Cortés Flores" userId="4641122f-16bb-4a51-8908-89f4881dcc54" providerId="ADAL" clId="{F7EC6E38-3DC5-4202-B408-075A2EE3F618}" dt="2017-11-04T03:44:49.603" v="4519" actId="6549"/>
          <ac:spMkLst>
            <pc:docMk/>
            <pc:sldMk cId="3194488110" sldId="1605"/>
            <ac:spMk id="6" creationId="{FBC90083-4C62-456E-9BCA-5A2B83B67C5A}"/>
          </ac:spMkLst>
        </pc:spChg>
        <pc:spChg chg="add mod">
          <ac:chgData name="Mario Cortés Flores" userId="4641122f-16bb-4a51-8908-89f4881dcc54" providerId="ADAL" clId="{F7EC6E38-3DC5-4202-B408-075A2EE3F618}" dt="2017-11-03T14:37:57.125" v="1184"/>
          <ac:spMkLst>
            <pc:docMk/>
            <pc:sldMk cId="3194488110" sldId="1605"/>
            <ac:spMk id="7" creationId="{248964F9-6465-4B56-9135-1BC7B77A3085}"/>
          </ac:spMkLst>
        </pc:spChg>
      </pc:sldChg>
      <pc:sldChg chg="addSp delSp modSp add modTransition">
        <pc:chgData name="Mario Cortés Flores" userId="4641122f-16bb-4a51-8908-89f4881dcc54" providerId="ADAL" clId="{F7EC6E38-3DC5-4202-B408-075A2EE3F618}" dt="2017-11-03T17:33:15.912" v="3921" actId="20577"/>
        <pc:sldMkLst>
          <pc:docMk/>
          <pc:sldMk cId="2925372204" sldId="1606"/>
        </pc:sldMkLst>
        <pc:spChg chg="del">
          <ac:chgData name="Mario Cortés Flores" userId="4641122f-16bb-4a51-8908-89f4881dcc54" providerId="ADAL" clId="{F7EC6E38-3DC5-4202-B408-075A2EE3F618}" dt="2017-11-03T14:38:37.799" v="1244"/>
          <ac:spMkLst>
            <pc:docMk/>
            <pc:sldMk cId="2925372204" sldId="1606"/>
            <ac:spMk id="2" creationId="{EE418648-DD01-43A3-A40E-732E209B0925}"/>
          </ac:spMkLst>
        </pc:spChg>
        <pc:spChg chg="del">
          <ac:chgData name="Mario Cortés Flores" userId="4641122f-16bb-4a51-8908-89f4881dcc54" providerId="ADAL" clId="{F7EC6E38-3DC5-4202-B408-075A2EE3F618}" dt="2017-11-03T14:38:37.799" v="1244"/>
          <ac:spMkLst>
            <pc:docMk/>
            <pc:sldMk cId="2925372204" sldId="1606"/>
            <ac:spMk id="3" creationId="{6A821043-2347-40BC-B88C-8CD4ED70FD48}"/>
          </ac:spMkLst>
        </pc:spChg>
        <pc:spChg chg="add del mod">
          <ac:chgData name="Mario Cortés Flores" userId="4641122f-16bb-4a51-8908-89f4881dcc54" providerId="ADAL" clId="{F7EC6E38-3DC5-4202-B408-075A2EE3F618}" dt="2017-11-03T14:38:46.649" v="1245"/>
          <ac:spMkLst>
            <pc:docMk/>
            <pc:sldMk cId="2925372204" sldId="1606"/>
            <ac:spMk id="4" creationId="{5515AB42-871D-4B7C-AE41-BAE640F8BFA0}"/>
          </ac:spMkLst>
        </pc:spChg>
        <pc:spChg chg="add del mod">
          <ac:chgData name="Mario Cortés Flores" userId="4641122f-16bb-4a51-8908-89f4881dcc54" providerId="ADAL" clId="{F7EC6E38-3DC5-4202-B408-075A2EE3F618}" dt="2017-11-03T14:38:46.649" v="1245"/>
          <ac:spMkLst>
            <pc:docMk/>
            <pc:sldMk cId="2925372204" sldId="1606"/>
            <ac:spMk id="5" creationId="{3D6C9CF5-15FA-459C-87EE-66EC7ABE8E78}"/>
          </ac:spMkLst>
        </pc:spChg>
        <pc:spChg chg="add mod">
          <ac:chgData name="Mario Cortés Flores" userId="4641122f-16bb-4a51-8908-89f4881dcc54" providerId="ADAL" clId="{F7EC6E38-3DC5-4202-B408-075A2EE3F618}" dt="2017-11-03T17:29:30.364" v="3589" actId="20577"/>
          <ac:spMkLst>
            <pc:docMk/>
            <pc:sldMk cId="2925372204" sldId="1606"/>
            <ac:spMk id="6" creationId="{698A02C5-3EBC-4696-855C-8BF1E836D002}"/>
          </ac:spMkLst>
        </pc:spChg>
        <pc:spChg chg="add mod">
          <ac:chgData name="Mario Cortés Flores" userId="4641122f-16bb-4a51-8908-89f4881dcc54" providerId="ADAL" clId="{F7EC6E38-3DC5-4202-B408-075A2EE3F618}" dt="2017-11-03T17:33:15.912" v="3921" actId="20577"/>
          <ac:spMkLst>
            <pc:docMk/>
            <pc:sldMk cId="2925372204" sldId="1606"/>
            <ac:spMk id="7" creationId="{562E0DAC-F153-4BAD-9160-AF70D58C1437}"/>
          </ac:spMkLst>
        </pc:spChg>
        <pc:spChg chg="add del mod">
          <ac:chgData name="Mario Cortés Flores" userId="4641122f-16bb-4a51-8908-89f4881dcc54" providerId="ADAL" clId="{F7EC6E38-3DC5-4202-B408-075A2EE3F618}" dt="2017-11-03T14:38:53.819" v="1246" actId="478"/>
          <ac:spMkLst>
            <pc:docMk/>
            <pc:sldMk cId="2925372204" sldId="1606"/>
            <ac:spMk id="8" creationId="{0C631BC3-E78B-457F-A46F-F032E86B8B97}"/>
          </ac:spMkLst>
        </pc:spChg>
        <pc:spChg chg="add del mod">
          <ac:chgData name="Mario Cortés Flores" userId="4641122f-16bb-4a51-8908-89f4881dcc54" providerId="ADAL" clId="{F7EC6E38-3DC5-4202-B408-075A2EE3F618}" dt="2017-11-03T14:38:53.819" v="1246" actId="478"/>
          <ac:spMkLst>
            <pc:docMk/>
            <pc:sldMk cId="2925372204" sldId="1606"/>
            <ac:spMk id="9" creationId="{CB35F4D3-D8A9-4593-9E3B-A172138A93A5}"/>
          </ac:spMkLst>
        </pc:spChg>
        <pc:picChg chg="add mod">
          <ac:chgData name="Mario Cortés Flores" userId="4641122f-16bb-4a51-8908-89f4881dcc54" providerId="ADAL" clId="{F7EC6E38-3DC5-4202-B408-075A2EE3F618}" dt="2017-11-03T17:31:50.798" v="3852" actId="1076"/>
          <ac:picMkLst>
            <pc:docMk/>
            <pc:sldMk cId="2925372204" sldId="1606"/>
            <ac:picMk id="10" creationId="{406B25B6-50F8-4C2C-98BE-38EE404D0D7B}"/>
          </ac:picMkLst>
        </pc:picChg>
      </pc:sldChg>
      <pc:sldChg chg="addSp delSp modSp add">
        <pc:chgData name="Mario Cortés Flores" userId="4641122f-16bb-4a51-8908-89f4881dcc54" providerId="ADAL" clId="{F7EC6E38-3DC5-4202-B408-075A2EE3F618}" dt="2017-11-03T17:26:33.183" v="3584" actId="12"/>
        <pc:sldMkLst>
          <pc:docMk/>
          <pc:sldMk cId="670327166" sldId="1607"/>
        </pc:sldMkLst>
        <pc:spChg chg="add del mod">
          <ac:chgData name="Mario Cortés Flores" userId="4641122f-16bb-4a51-8908-89f4881dcc54" providerId="ADAL" clId="{F7EC6E38-3DC5-4202-B408-075A2EE3F618}" dt="2017-11-03T17:25:23.911" v="3504" actId="478"/>
          <ac:spMkLst>
            <pc:docMk/>
            <pc:sldMk cId="670327166" sldId="1607"/>
            <ac:spMk id="2" creationId="{467849E4-4082-4FC1-B79D-DE366813E6B0}"/>
          </ac:spMkLst>
        </pc:spChg>
        <pc:spChg chg="mod">
          <ac:chgData name="Mario Cortés Flores" userId="4641122f-16bb-4a51-8908-89f4881dcc54" providerId="ADAL" clId="{F7EC6E38-3DC5-4202-B408-075A2EE3F618}" dt="2017-11-03T14:39:17.885" v="1272" actId="20577"/>
          <ac:spMkLst>
            <pc:docMk/>
            <pc:sldMk cId="670327166" sldId="1607"/>
            <ac:spMk id="6" creationId="{698A02C5-3EBC-4696-855C-8BF1E836D002}"/>
          </ac:spMkLst>
        </pc:spChg>
        <pc:spChg chg="mod">
          <ac:chgData name="Mario Cortés Flores" userId="4641122f-16bb-4a51-8908-89f4881dcc54" providerId="ADAL" clId="{F7EC6E38-3DC5-4202-B408-075A2EE3F618}" dt="2017-11-03T17:26:33.183" v="3584" actId="12"/>
          <ac:spMkLst>
            <pc:docMk/>
            <pc:sldMk cId="670327166" sldId="1607"/>
            <ac:spMk id="7" creationId="{562E0DAC-F153-4BAD-9160-AF70D58C1437}"/>
          </ac:spMkLst>
        </pc:spChg>
        <pc:picChg chg="add mod">
          <ac:chgData name="Mario Cortés Flores" userId="4641122f-16bb-4a51-8908-89f4881dcc54" providerId="ADAL" clId="{F7EC6E38-3DC5-4202-B408-075A2EE3F618}" dt="2017-11-03T17:25:36.777" v="3509" actId="1076"/>
          <ac:picMkLst>
            <pc:docMk/>
            <pc:sldMk cId="670327166" sldId="1607"/>
            <ac:picMk id="3" creationId="{7B04A770-FF76-4762-8999-FE32C0217E45}"/>
          </ac:picMkLst>
        </pc:picChg>
      </pc:sldChg>
      <pc:sldChg chg="add del">
        <pc:chgData name="Mario Cortés Flores" userId="4641122f-16bb-4a51-8908-89f4881dcc54" providerId="ADAL" clId="{F7EC6E38-3DC5-4202-B408-075A2EE3F618}" dt="2017-11-03T14:39:06.903" v="1259"/>
        <pc:sldMkLst>
          <pc:docMk/>
          <pc:sldMk cId="2304583820" sldId="1607"/>
        </pc:sldMkLst>
      </pc:sldChg>
      <pc:sldChg chg="add del">
        <pc:chgData name="Mario Cortés Flores" userId="4641122f-16bb-4a51-8908-89f4881dcc54" providerId="ADAL" clId="{F7EC6E38-3DC5-4202-B408-075A2EE3F618}" dt="2017-11-03T14:39:27.398" v="1274"/>
        <pc:sldMkLst>
          <pc:docMk/>
          <pc:sldMk cId="1407330059" sldId="1608"/>
        </pc:sldMkLst>
      </pc:sldChg>
      <pc:sldChg chg="modSp add del">
        <pc:chgData name="Mario Cortés Flores" userId="4641122f-16bb-4a51-8908-89f4881dcc54" providerId="ADAL" clId="{F7EC6E38-3DC5-4202-B408-075A2EE3F618}" dt="2017-11-04T03:50:43.213" v="4520" actId="2696"/>
        <pc:sldMkLst>
          <pc:docMk/>
          <pc:sldMk cId="3420408789" sldId="1608"/>
        </pc:sldMkLst>
        <pc:spChg chg="mod">
          <ac:chgData name="Mario Cortés Flores" userId="4641122f-16bb-4a51-8908-89f4881dcc54" providerId="ADAL" clId="{F7EC6E38-3DC5-4202-B408-075A2EE3F618}" dt="2017-11-03T14:39:31.295" v="1279" actId="20577"/>
          <ac:spMkLst>
            <pc:docMk/>
            <pc:sldMk cId="3420408789" sldId="1608"/>
            <ac:spMk id="6" creationId="{698A02C5-3EBC-4696-855C-8BF1E836D002}"/>
          </ac:spMkLst>
        </pc:spChg>
      </pc:sldChg>
      <pc:sldChg chg="addSp modSp add">
        <pc:chgData name="Mario Cortés Flores" userId="4641122f-16bb-4a51-8908-89f4881dcc54" providerId="ADAL" clId="{F7EC6E38-3DC5-4202-B408-075A2EE3F618}" dt="2017-11-04T03:29:23.363" v="4472" actId="5793"/>
        <pc:sldMkLst>
          <pc:docMk/>
          <pc:sldMk cId="2056182656" sldId="1609"/>
        </pc:sldMkLst>
        <pc:spChg chg="mod">
          <ac:chgData name="Mario Cortés Flores" userId="4641122f-16bb-4a51-8908-89f4881dcc54" providerId="ADAL" clId="{F7EC6E38-3DC5-4202-B408-075A2EE3F618}" dt="2017-11-03T14:39:52.606" v="1299" actId="20577"/>
          <ac:spMkLst>
            <pc:docMk/>
            <pc:sldMk cId="2056182656" sldId="1609"/>
            <ac:spMk id="6" creationId="{698A02C5-3EBC-4696-855C-8BF1E836D002}"/>
          </ac:spMkLst>
        </pc:spChg>
        <pc:spChg chg="mod">
          <ac:chgData name="Mario Cortés Flores" userId="4641122f-16bb-4a51-8908-89f4881dcc54" providerId="ADAL" clId="{F7EC6E38-3DC5-4202-B408-075A2EE3F618}" dt="2017-11-04T03:29:23.363" v="4472" actId="5793"/>
          <ac:spMkLst>
            <pc:docMk/>
            <pc:sldMk cId="2056182656" sldId="1609"/>
            <ac:spMk id="7" creationId="{562E0DAC-F153-4BAD-9160-AF70D58C1437}"/>
          </ac:spMkLst>
        </pc:spChg>
        <pc:picChg chg="add mod">
          <ac:chgData name="Mario Cortés Flores" userId="4641122f-16bb-4a51-8908-89f4881dcc54" providerId="ADAL" clId="{F7EC6E38-3DC5-4202-B408-075A2EE3F618}" dt="2017-11-04T03:28:51.026" v="4379" actId="14100"/>
          <ac:picMkLst>
            <pc:docMk/>
            <pc:sldMk cId="2056182656" sldId="1609"/>
            <ac:picMk id="2" creationId="{ED78C756-AB38-45CC-B42C-00373438A971}"/>
          </ac:picMkLst>
        </pc:picChg>
      </pc:sldChg>
      <pc:sldChg chg="addSp delSp modSp add ord">
        <pc:chgData name="Mario Cortés Flores" userId="4641122f-16bb-4a51-8908-89f4881dcc54" providerId="ADAL" clId="{F7EC6E38-3DC5-4202-B408-075A2EE3F618}" dt="2017-11-03T18:06:18.402" v="4291"/>
        <pc:sldMkLst>
          <pc:docMk/>
          <pc:sldMk cId="847895417" sldId="1610"/>
        </pc:sldMkLst>
        <pc:spChg chg="mod">
          <ac:chgData name="Mario Cortés Flores" userId="4641122f-16bb-4a51-8908-89f4881dcc54" providerId="ADAL" clId="{F7EC6E38-3DC5-4202-B408-075A2EE3F618}" dt="2017-11-03T15:45:37.862" v="1594" actId="20577"/>
          <ac:spMkLst>
            <pc:docMk/>
            <pc:sldMk cId="847895417" sldId="1610"/>
            <ac:spMk id="2" creationId="{C7C3C1DD-7982-4AD4-9194-505568E38942}"/>
          </ac:spMkLst>
        </pc:spChg>
        <pc:spChg chg="mod">
          <ac:chgData name="Mario Cortés Flores" userId="4641122f-16bb-4a51-8908-89f4881dcc54" providerId="ADAL" clId="{F7EC6E38-3DC5-4202-B408-075A2EE3F618}" dt="2017-11-03T16:24:51.074" v="2765" actId="20577"/>
          <ac:spMkLst>
            <pc:docMk/>
            <pc:sldMk cId="847895417" sldId="1610"/>
            <ac:spMk id="3" creationId="{28B03225-2513-4869-87E8-0344B2C9196E}"/>
          </ac:spMkLst>
        </pc:spChg>
        <pc:spChg chg="del">
          <ac:chgData name="Mario Cortés Flores" userId="4641122f-16bb-4a51-8908-89f4881dcc54" providerId="ADAL" clId="{F7EC6E38-3DC5-4202-B408-075A2EE3F618}" dt="2017-11-03T15:44:12.320" v="1390" actId="478"/>
          <ac:spMkLst>
            <pc:docMk/>
            <pc:sldMk cId="847895417" sldId="1610"/>
            <ac:spMk id="4" creationId="{A2E89575-EC26-4DE2-81A4-D217D0769A0E}"/>
          </ac:spMkLst>
        </pc:spChg>
        <pc:spChg chg="del">
          <ac:chgData name="Mario Cortés Flores" userId="4641122f-16bb-4a51-8908-89f4881dcc54" providerId="ADAL" clId="{F7EC6E38-3DC5-4202-B408-075A2EE3F618}" dt="2017-11-03T15:44:12.320" v="1390" actId="478"/>
          <ac:spMkLst>
            <pc:docMk/>
            <pc:sldMk cId="847895417" sldId="1610"/>
            <ac:spMk id="5" creationId="{AFA91B1D-DE44-4198-BCA2-4BEE3028BC2B}"/>
          </ac:spMkLst>
        </pc:spChg>
        <pc:picChg chg="add mod">
          <ac:chgData name="Mario Cortés Flores" userId="4641122f-16bb-4a51-8908-89f4881dcc54" providerId="ADAL" clId="{F7EC6E38-3DC5-4202-B408-075A2EE3F618}" dt="2017-11-03T15:46:57.525" v="1599" actId="1076"/>
          <ac:picMkLst>
            <pc:docMk/>
            <pc:sldMk cId="847895417" sldId="1610"/>
            <ac:picMk id="6" creationId="{ADEA4F02-9C0A-4075-86AC-12E9259E2E6F}"/>
          </ac:picMkLst>
        </pc:picChg>
      </pc:sldChg>
      <pc:sldChg chg="addSp delSp modSp add">
        <pc:chgData name="Mario Cortés Flores" userId="4641122f-16bb-4a51-8908-89f4881dcc54" providerId="ADAL" clId="{F7EC6E38-3DC5-4202-B408-075A2EE3F618}" dt="2017-11-03T16:45:23.013" v="3244" actId="1076"/>
        <pc:sldMkLst>
          <pc:docMk/>
          <pc:sldMk cId="1849615461" sldId="1611"/>
        </pc:sldMkLst>
        <pc:spChg chg="mod">
          <ac:chgData name="Mario Cortés Flores" userId="4641122f-16bb-4a51-8908-89f4881dcc54" providerId="ADAL" clId="{F7EC6E38-3DC5-4202-B408-075A2EE3F618}" dt="2017-11-03T15:53:18.989" v="1971" actId="20577"/>
          <ac:spMkLst>
            <pc:docMk/>
            <pc:sldMk cId="1849615461" sldId="1611"/>
            <ac:spMk id="2" creationId="{E94933F2-BFAC-443B-919C-F4BE41CDAF57}"/>
          </ac:spMkLst>
        </pc:spChg>
        <pc:spChg chg="mod">
          <ac:chgData name="Mario Cortés Flores" userId="4641122f-16bb-4a51-8908-89f4881dcc54" providerId="ADAL" clId="{F7EC6E38-3DC5-4202-B408-075A2EE3F618}" dt="2017-11-03T16:09:11.958" v="2331"/>
          <ac:spMkLst>
            <pc:docMk/>
            <pc:sldMk cId="1849615461" sldId="1611"/>
            <ac:spMk id="3" creationId="{86EE3385-F66A-4286-8A84-F4976C6627DE}"/>
          </ac:spMkLst>
        </pc:spChg>
        <pc:spChg chg="del">
          <ac:chgData name="Mario Cortés Flores" userId="4641122f-16bb-4a51-8908-89f4881dcc54" providerId="ADAL" clId="{F7EC6E38-3DC5-4202-B408-075A2EE3F618}" dt="2017-11-03T15:48:44.804" v="1769" actId="478"/>
          <ac:spMkLst>
            <pc:docMk/>
            <pc:sldMk cId="1849615461" sldId="1611"/>
            <ac:spMk id="4" creationId="{85EAE04F-94AD-4D86-A04E-B675948B72D1}"/>
          </ac:spMkLst>
        </pc:spChg>
        <pc:spChg chg="del">
          <ac:chgData name="Mario Cortés Flores" userId="4641122f-16bb-4a51-8908-89f4881dcc54" providerId="ADAL" clId="{F7EC6E38-3DC5-4202-B408-075A2EE3F618}" dt="2017-11-03T15:48:44.804" v="1769" actId="478"/>
          <ac:spMkLst>
            <pc:docMk/>
            <pc:sldMk cId="1849615461" sldId="1611"/>
            <ac:spMk id="5" creationId="{0DD9E67C-3167-454F-B0BA-C081EEBA6796}"/>
          </ac:spMkLst>
        </pc:spChg>
        <pc:spChg chg="add del mod">
          <ac:chgData name="Mario Cortés Flores" userId="4641122f-16bb-4a51-8908-89f4881dcc54" providerId="ADAL" clId="{F7EC6E38-3DC5-4202-B408-075A2EE3F618}" dt="2017-11-03T16:07:38.610" v="2308"/>
          <ac:spMkLst>
            <pc:docMk/>
            <pc:sldMk cId="1849615461" sldId="1611"/>
            <ac:spMk id="7" creationId="{EE24D172-9F4C-40EB-BA3D-95D59781149A}"/>
          </ac:spMkLst>
        </pc:spChg>
        <pc:spChg chg="add del mod">
          <ac:chgData name="Mario Cortés Flores" userId="4641122f-16bb-4a51-8908-89f4881dcc54" providerId="ADAL" clId="{F7EC6E38-3DC5-4202-B408-075A2EE3F618}" dt="2017-11-03T16:07:38.610" v="2308"/>
          <ac:spMkLst>
            <pc:docMk/>
            <pc:sldMk cId="1849615461" sldId="1611"/>
            <ac:spMk id="9" creationId="{340FED78-DB10-49D9-9D6C-1FDF6FA87080}"/>
          </ac:spMkLst>
        </pc:spChg>
        <pc:spChg chg="add del mod">
          <ac:chgData name="Mario Cortés Flores" userId="4641122f-16bb-4a51-8908-89f4881dcc54" providerId="ADAL" clId="{F7EC6E38-3DC5-4202-B408-075A2EE3F618}" dt="2017-11-03T16:07:38.610" v="2308"/>
          <ac:spMkLst>
            <pc:docMk/>
            <pc:sldMk cId="1849615461" sldId="1611"/>
            <ac:spMk id="10" creationId="{8DF52694-41EE-4132-9F3F-453B390CDD27}"/>
          </ac:spMkLst>
        </pc:spChg>
        <pc:spChg chg="add mod">
          <ac:chgData name="Mario Cortés Flores" userId="4641122f-16bb-4a51-8908-89f4881dcc54" providerId="ADAL" clId="{F7EC6E38-3DC5-4202-B408-075A2EE3F618}" dt="2017-11-03T16:45:19.837" v="3243" actId="1076"/>
          <ac:spMkLst>
            <pc:docMk/>
            <pc:sldMk cId="1849615461" sldId="1611"/>
            <ac:spMk id="16" creationId="{CAE47221-A7F6-4C99-8473-D69E71FC9FAF}"/>
          </ac:spMkLst>
        </pc:spChg>
        <pc:spChg chg="add mod">
          <ac:chgData name="Mario Cortés Flores" userId="4641122f-16bb-4a51-8908-89f4881dcc54" providerId="ADAL" clId="{F7EC6E38-3DC5-4202-B408-075A2EE3F618}" dt="2017-11-03T16:09:23.024" v="2344" actId="1035"/>
          <ac:spMkLst>
            <pc:docMk/>
            <pc:sldMk cId="1849615461" sldId="1611"/>
            <ac:spMk id="17" creationId="{40DF519B-5E5C-435F-A836-3C93D436F2F3}"/>
          </ac:spMkLst>
        </pc:spChg>
        <pc:spChg chg="add mod">
          <ac:chgData name="Mario Cortés Flores" userId="4641122f-16bb-4a51-8908-89f4881dcc54" providerId="ADAL" clId="{F7EC6E38-3DC5-4202-B408-075A2EE3F618}" dt="2017-11-03T16:44:53.549" v="3238" actId="14100"/>
          <ac:spMkLst>
            <pc:docMk/>
            <pc:sldMk cId="1849615461" sldId="1611"/>
            <ac:spMk id="18" creationId="{ADBCE744-741E-45F3-970C-FCDCA59982EB}"/>
          </ac:spMkLst>
        </pc:spChg>
        <pc:spChg chg="add mod">
          <ac:chgData name="Mario Cortés Flores" userId="4641122f-16bb-4a51-8908-89f4881dcc54" providerId="ADAL" clId="{F7EC6E38-3DC5-4202-B408-075A2EE3F618}" dt="2017-11-03T16:45:03.806" v="3242" actId="14100"/>
          <ac:spMkLst>
            <pc:docMk/>
            <pc:sldMk cId="1849615461" sldId="1611"/>
            <ac:spMk id="19" creationId="{381948F1-7E6F-44BD-80C0-A35C30F050F5}"/>
          </ac:spMkLst>
        </pc:spChg>
        <pc:picChg chg="add del mod">
          <ac:chgData name="Mario Cortés Flores" userId="4641122f-16bb-4a51-8908-89f4881dcc54" providerId="ADAL" clId="{F7EC6E38-3DC5-4202-B408-075A2EE3F618}" dt="2017-11-03T16:07:38.610" v="2308"/>
          <ac:picMkLst>
            <pc:docMk/>
            <pc:sldMk cId="1849615461" sldId="1611"/>
            <ac:picMk id="6" creationId="{9BE18ECC-F26A-45F6-9210-540014DDCCF7}"/>
          </ac:picMkLst>
        </pc:picChg>
        <pc:picChg chg="add del mod">
          <ac:chgData name="Mario Cortés Flores" userId="4641122f-16bb-4a51-8908-89f4881dcc54" providerId="ADAL" clId="{F7EC6E38-3DC5-4202-B408-075A2EE3F618}" dt="2017-11-03T16:07:38.610" v="2308"/>
          <ac:picMkLst>
            <pc:docMk/>
            <pc:sldMk cId="1849615461" sldId="1611"/>
            <ac:picMk id="8" creationId="{7904A4CC-9F3B-4673-AC30-29D9A419BEB4}"/>
          </ac:picMkLst>
        </pc:picChg>
        <pc:picChg chg="add mod">
          <ac:chgData name="Mario Cortés Flores" userId="4641122f-16bb-4a51-8908-89f4881dcc54" providerId="ADAL" clId="{F7EC6E38-3DC5-4202-B408-075A2EE3F618}" dt="2017-11-03T16:45:23.013" v="3244" actId="1076"/>
          <ac:picMkLst>
            <pc:docMk/>
            <pc:sldMk cId="1849615461" sldId="1611"/>
            <ac:picMk id="14" creationId="{84FDBE94-0D24-4969-8044-1EE1743941F3}"/>
          </ac:picMkLst>
        </pc:picChg>
        <pc:picChg chg="add mod">
          <ac:chgData name="Mario Cortés Flores" userId="4641122f-16bb-4a51-8908-89f4881dcc54" providerId="ADAL" clId="{F7EC6E38-3DC5-4202-B408-075A2EE3F618}" dt="2017-11-03T16:09:23.024" v="2344" actId="1035"/>
          <ac:picMkLst>
            <pc:docMk/>
            <pc:sldMk cId="1849615461" sldId="1611"/>
            <ac:picMk id="15" creationId="{B94AEA02-85D3-4BBC-BAA3-5C159D9758AE}"/>
          </ac:picMkLst>
        </pc:picChg>
        <pc:cxnChg chg="add del mod">
          <ac:chgData name="Mario Cortés Flores" userId="4641122f-16bb-4a51-8908-89f4881dcc54" providerId="ADAL" clId="{F7EC6E38-3DC5-4202-B408-075A2EE3F618}" dt="2017-11-03T16:07:38.610" v="2308"/>
          <ac:cxnSpMkLst>
            <pc:docMk/>
            <pc:sldMk cId="1849615461" sldId="1611"/>
            <ac:cxnSpMk id="11" creationId="{069E80C7-0833-48D3-A952-EAA8F2EF3F37}"/>
          </ac:cxnSpMkLst>
        </pc:cxnChg>
      </pc:sldChg>
      <pc:sldChg chg="add del">
        <pc:chgData name="Mario Cortés Flores" userId="4641122f-16bb-4a51-8908-89f4881dcc54" providerId="ADAL" clId="{F7EC6E38-3DC5-4202-B408-075A2EE3F618}" dt="2017-11-03T16:01:42.194" v="2230" actId="2696"/>
        <pc:sldMkLst>
          <pc:docMk/>
          <pc:sldMk cId="408986763" sldId="1612"/>
        </pc:sldMkLst>
      </pc:sldChg>
      <pc:sldChg chg="addSp delSp modSp add del modTransition">
        <pc:chgData name="Mario Cortés Flores" userId="4641122f-16bb-4a51-8908-89f4881dcc54" providerId="ADAL" clId="{F7EC6E38-3DC5-4202-B408-075A2EE3F618}" dt="2017-11-03T16:03:46.941" v="2251" actId="2696"/>
        <pc:sldMkLst>
          <pc:docMk/>
          <pc:sldMk cId="455636300" sldId="1612"/>
        </pc:sldMkLst>
        <pc:spChg chg="del">
          <ac:chgData name="Mario Cortés Flores" userId="4641122f-16bb-4a51-8908-89f4881dcc54" providerId="ADAL" clId="{F7EC6E38-3DC5-4202-B408-075A2EE3F618}" dt="2017-11-03T16:03:19.029" v="2250"/>
          <ac:spMkLst>
            <pc:docMk/>
            <pc:sldMk cId="455636300" sldId="1612"/>
            <ac:spMk id="2" creationId="{CB6F994E-36D2-4A3E-ACF6-50D8EC44B427}"/>
          </ac:spMkLst>
        </pc:spChg>
        <pc:spChg chg="del">
          <ac:chgData name="Mario Cortés Flores" userId="4641122f-16bb-4a51-8908-89f4881dcc54" providerId="ADAL" clId="{F7EC6E38-3DC5-4202-B408-075A2EE3F618}" dt="2017-11-03T16:03:19.029" v="2250"/>
          <ac:spMkLst>
            <pc:docMk/>
            <pc:sldMk cId="455636300" sldId="1612"/>
            <ac:spMk id="3" creationId="{F8CD3DD5-D93A-410A-9D6D-7259319359FA}"/>
          </ac:spMkLst>
        </pc:spChg>
        <pc:spChg chg="add mod">
          <ac:chgData name="Mario Cortés Flores" userId="4641122f-16bb-4a51-8908-89f4881dcc54" providerId="ADAL" clId="{F7EC6E38-3DC5-4202-B408-075A2EE3F618}" dt="2017-11-03T16:03:19.029" v="2250"/>
          <ac:spMkLst>
            <pc:docMk/>
            <pc:sldMk cId="455636300" sldId="1612"/>
            <ac:spMk id="4" creationId="{305FE768-F34D-4827-A214-6FE1F53B0FDE}"/>
          </ac:spMkLst>
        </pc:spChg>
        <pc:spChg chg="add mod">
          <ac:chgData name="Mario Cortés Flores" userId="4641122f-16bb-4a51-8908-89f4881dcc54" providerId="ADAL" clId="{F7EC6E38-3DC5-4202-B408-075A2EE3F618}" dt="2017-11-03T16:03:19.029" v="2250"/>
          <ac:spMkLst>
            <pc:docMk/>
            <pc:sldMk cId="455636300" sldId="1612"/>
            <ac:spMk id="5" creationId="{5F364730-9FCC-4986-8EAA-F9717FEA4431}"/>
          </ac:spMkLst>
        </pc:spChg>
      </pc:sldChg>
      <pc:sldChg chg="addSp delSp modSp add del modTransition">
        <pc:chgData name="Mario Cortés Flores" userId="4641122f-16bb-4a51-8908-89f4881dcc54" providerId="ADAL" clId="{F7EC6E38-3DC5-4202-B408-075A2EE3F618}" dt="2017-11-04T03:42:49.281" v="4494" actId="2696"/>
        <pc:sldMkLst>
          <pc:docMk/>
          <pc:sldMk cId="1026698430" sldId="1612"/>
        </pc:sldMkLst>
        <pc:spChg chg="del">
          <ac:chgData name="Mario Cortés Flores" userId="4641122f-16bb-4a51-8908-89f4881dcc54" providerId="ADAL" clId="{F7EC6E38-3DC5-4202-B408-075A2EE3F618}" dt="2017-11-03T16:04:06.789" v="2253"/>
          <ac:spMkLst>
            <pc:docMk/>
            <pc:sldMk cId="1026698430" sldId="1612"/>
            <ac:spMk id="2" creationId="{5AF26F14-2483-487D-86C0-E2E6964E943E}"/>
          </ac:spMkLst>
        </pc:spChg>
        <pc:spChg chg="del">
          <ac:chgData name="Mario Cortés Flores" userId="4641122f-16bb-4a51-8908-89f4881dcc54" providerId="ADAL" clId="{F7EC6E38-3DC5-4202-B408-075A2EE3F618}" dt="2017-11-03T16:04:06.789" v="2253"/>
          <ac:spMkLst>
            <pc:docMk/>
            <pc:sldMk cId="1026698430" sldId="1612"/>
            <ac:spMk id="3" creationId="{CCA4089A-0288-49AF-8BCC-80D379850FA9}"/>
          </ac:spMkLst>
        </pc:spChg>
        <pc:spChg chg="add mod">
          <ac:chgData name="Mario Cortés Flores" userId="4641122f-16bb-4a51-8908-89f4881dcc54" providerId="ADAL" clId="{F7EC6E38-3DC5-4202-B408-075A2EE3F618}" dt="2017-11-03T16:04:16.582" v="2275" actId="20577"/>
          <ac:spMkLst>
            <pc:docMk/>
            <pc:sldMk cId="1026698430" sldId="1612"/>
            <ac:spMk id="4" creationId="{AE710151-FB99-417F-8414-F017BC490374}"/>
          </ac:spMkLst>
        </pc:spChg>
        <pc:spChg chg="add del mod">
          <ac:chgData name="Mario Cortés Flores" userId="4641122f-16bb-4a51-8908-89f4881dcc54" providerId="ADAL" clId="{F7EC6E38-3DC5-4202-B408-075A2EE3F618}" dt="2017-11-04T03:40:49.954" v="4480" actId="931"/>
          <ac:spMkLst>
            <pc:docMk/>
            <pc:sldMk cId="1026698430" sldId="1612"/>
            <ac:spMk id="6" creationId="{CF284965-26DB-4488-8EF2-1E3FE962DDFE}"/>
          </ac:spMkLst>
        </pc:spChg>
        <pc:picChg chg="add del">
          <ac:chgData name="Mario Cortés Flores" userId="4641122f-16bb-4a51-8908-89f4881dcc54" providerId="ADAL" clId="{F7EC6E38-3DC5-4202-B408-075A2EE3F618}" dt="2017-11-04T03:40:45.382" v="4479" actId="478"/>
          <ac:picMkLst>
            <pc:docMk/>
            <pc:sldMk cId="1026698430" sldId="1612"/>
            <ac:picMk id="5" creationId="{8A220B74-68BE-4AED-9D1C-602B054B9F38}"/>
          </ac:picMkLst>
        </pc:picChg>
        <pc:picChg chg="add mod modCrop">
          <ac:chgData name="Mario Cortés Flores" userId="4641122f-16bb-4a51-8908-89f4881dcc54" providerId="ADAL" clId="{F7EC6E38-3DC5-4202-B408-075A2EE3F618}" dt="2017-11-04T03:41:43.929" v="4483" actId="18131"/>
          <ac:picMkLst>
            <pc:docMk/>
            <pc:sldMk cId="1026698430" sldId="1612"/>
            <ac:picMk id="8" creationId="{916CDD18-EA8C-4CF7-BCB9-30AC143516EE}"/>
          </ac:picMkLst>
        </pc:picChg>
      </pc:sldChg>
      <pc:sldChg chg="addSp delSp modSp add">
        <pc:chgData name="Mario Cortés Flores" userId="4641122f-16bb-4a51-8908-89f4881dcc54" providerId="ADAL" clId="{F7EC6E38-3DC5-4202-B408-075A2EE3F618}" dt="2017-11-03T16:45:47.082" v="3246" actId="1582"/>
        <pc:sldMkLst>
          <pc:docMk/>
          <pc:sldMk cId="3901014986" sldId="1613"/>
        </pc:sldMkLst>
        <pc:spChg chg="mod">
          <ac:chgData name="Mario Cortés Flores" userId="4641122f-16bb-4a51-8908-89f4881dcc54" providerId="ADAL" clId="{F7EC6E38-3DC5-4202-B408-075A2EE3F618}" dt="2017-11-03T16:07:23.911" v="2304" actId="20577"/>
          <ac:spMkLst>
            <pc:docMk/>
            <pc:sldMk cId="3901014986" sldId="1613"/>
            <ac:spMk id="2" creationId="{FE869613-F50A-47C5-94FD-F8A6D93F5DAD}"/>
          </ac:spMkLst>
        </pc:spChg>
        <pc:spChg chg="mod">
          <ac:chgData name="Mario Cortés Flores" userId="4641122f-16bb-4a51-8908-89f4881dcc54" providerId="ADAL" clId="{F7EC6E38-3DC5-4202-B408-075A2EE3F618}" dt="2017-11-03T16:42:56.854" v="3229"/>
          <ac:spMkLst>
            <pc:docMk/>
            <pc:sldMk cId="3901014986" sldId="1613"/>
            <ac:spMk id="3" creationId="{69E8E28B-3144-4C0F-BC09-D2B3C9994D80}"/>
          </ac:spMkLst>
        </pc:spChg>
        <pc:spChg chg="del">
          <ac:chgData name="Mario Cortés Flores" userId="4641122f-16bb-4a51-8908-89f4881dcc54" providerId="ADAL" clId="{F7EC6E38-3DC5-4202-B408-075A2EE3F618}" dt="2017-11-03T16:07:26.103" v="2305" actId="478"/>
          <ac:spMkLst>
            <pc:docMk/>
            <pc:sldMk cId="3901014986" sldId="1613"/>
            <ac:spMk id="4" creationId="{D3EF784E-53A6-4558-83E8-D2DB81EBDC96}"/>
          </ac:spMkLst>
        </pc:spChg>
        <pc:spChg chg="del">
          <ac:chgData name="Mario Cortés Flores" userId="4641122f-16bb-4a51-8908-89f4881dcc54" providerId="ADAL" clId="{F7EC6E38-3DC5-4202-B408-075A2EE3F618}" dt="2017-11-03T16:07:26.103" v="2305" actId="478"/>
          <ac:spMkLst>
            <pc:docMk/>
            <pc:sldMk cId="3901014986" sldId="1613"/>
            <ac:spMk id="5" creationId="{294D89AB-4273-46A9-B3AD-5479CCD54061}"/>
          </ac:spMkLst>
        </pc:spChg>
        <pc:spChg chg="add">
          <ac:chgData name="Mario Cortés Flores" userId="4641122f-16bb-4a51-8908-89f4881dcc54" providerId="ADAL" clId="{F7EC6E38-3DC5-4202-B408-075A2EE3F618}" dt="2017-11-03T16:07:39.810" v="2309"/>
          <ac:spMkLst>
            <pc:docMk/>
            <pc:sldMk cId="3901014986" sldId="1613"/>
            <ac:spMk id="7" creationId="{539F60FE-B211-4B64-9481-887D60020550}"/>
          </ac:spMkLst>
        </pc:spChg>
        <pc:spChg chg="add">
          <ac:chgData name="Mario Cortés Flores" userId="4641122f-16bb-4a51-8908-89f4881dcc54" providerId="ADAL" clId="{F7EC6E38-3DC5-4202-B408-075A2EE3F618}" dt="2017-11-03T16:07:39.810" v="2309"/>
          <ac:spMkLst>
            <pc:docMk/>
            <pc:sldMk cId="3901014986" sldId="1613"/>
            <ac:spMk id="9" creationId="{CAAB88EE-2B74-4EA4-A1D3-B876B9FC0F13}"/>
          </ac:spMkLst>
        </pc:spChg>
        <pc:spChg chg="add mod">
          <ac:chgData name="Mario Cortés Flores" userId="4641122f-16bb-4a51-8908-89f4881dcc54" providerId="ADAL" clId="{F7EC6E38-3DC5-4202-B408-075A2EE3F618}" dt="2017-11-03T16:45:47.082" v="3246" actId="1582"/>
          <ac:spMkLst>
            <pc:docMk/>
            <pc:sldMk cId="3901014986" sldId="1613"/>
            <ac:spMk id="10" creationId="{087872AB-1E91-4D46-AD98-BF6667956BF8}"/>
          </ac:spMkLst>
        </pc:spChg>
        <pc:spChg chg="add del">
          <ac:chgData name="Mario Cortés Flores" userId="4641122f-16bb-4a51-8908-89f4881dcc54" providerId="ADAL" clId="{F7EC6E38-3DC5-4202-B408-075A2EE3F618}" dt="2017-11-03T16:09:24.984" v="2346"/>
          <ac:spMkLst>
            <pc:docMk/>
            <pc:sldMk cId="3901014986" sldId="1613"/>
            <ac:spMk id="12" creationId="{198EA336-9C7C-4D51-8A95-B44152809C8B}"/>
          </ac:spMkLst>
        </pc:spChg>
        <pc:picChg chg="add">
          <ac:chgData name="Mario Cortés Flores" userId="4641122f-16bb-4a51-8908-89f4881dcc54" providerId="ADAL" clId="{F7EC6E38-3DC5-4202-B408-075A2EE3F618}" dt="2017-11-03T16:07:39.810" v="2309"/>
          <ac:picMkLst>
            <pc:docMk/>
            <pc:sldMk cId="3901014986" sldId="1613"/>
            <ac:picMk id="6" creationId="{C6D22E1F-DED3-4E87-8D90-46D6590FB561}"/>
          </ac:picMkLst>
        </pc:picChg>
        <pc:picChg chg="add">
          <ac:chgData name="Mario Cortés Flores" userId="4641122f-16bb-4a51-8908-89f4881dcc54" providerId="ADAL" clId="{F7EC6E38-3DC5-4202-B408-075A2EE3F618}" dt="2017-11-03T16:07:39.810" v="2309"/>
          <ac:picMkLst>
            <pc:docMk/>
            <pc:sldMk cId="3901014986" sldId="1613"/>
            <ac:picMk id="8" creationId="{0A78405C-D862-4319-BCAB-5D460BCBA577}"/>
          </ac:picMkLst>
        </pc:picChg>
        <pc:cxnChg chg="add mod">
          <ac:chgData name="Mario Cortés Flores" userId="4641122f-16bb-4a51-8908-89f4881dcc54" providerId="ADAL" clId="{F7EC6E38-3DC5-4202-B408-075A2EE3F618}" dt="2017-11-03T16:45:47.082" v="3246" actId="1582"/>
          <ac:cxnSpMkLst>
            <pc:docMk/>
            <pc:sldMk cId="3901014986" sldId="1613"/>
            <ac:cxnSpMk id="11" creationId="{4C9A621C-A04A-4113-A5F6-C18488A1E25B}"/>
          </ac:cxnSpMkLst>
        </pc:cxnChg>
      </pc:sldChg>
      <pc:sldChg chg="addSp delSp modSp add ord modAnim">
        <pc:chgData name="Mario Cortés Flores" userId="4641122f-16bb-4a51-8908-89f4881dcc54" providerId="ADAL" clId="{F7EC6E38-3DC5-4202-B408-075A2EE3F618}" dt="2017-11-04T05:58:31.710" v="5010"/>
        <pc:sldMkLst>
          <pc:docMk/>
          <pc:sldMk cId="1665257314" sldId="1614"/>
        </pc:sldMkLst>
        <pc:spChg chg="mod">
          <ac:chgData name="Mario Cortés Flores" userId="4641122f-16bb-4a51-8908-89f4881dcc54" providerId="ADAL" clId="{F7EC6E38-3DC5-4202-B408-075A2EE3F618}" dt="2017-11-03T16:24:32.928" v="2764" actId="20577"/>
          <ac:spMkLst>
            <pc:docMk/>
            <pc:sldMk cId="1665257314" sldId="1614"/>
            <ac:spMk id="2" creationId="{11C1B280-E303-4DC3-85D4-6DF71564F092}"/>
          </ac:spMkLst>
        </pc:spChg>
        <pc:spChg chg="del">
          <ac:chgData name="Mario Cortés Flores" userId="4641122f-16bb-4a51-8908-89f4881dcc54" providerId="ADAL" clId="{F7EC6E38-3DC5-4202-B408-075A2EE3F618}" dt="2017-11-03T16:15:45.306" v="2462" actId="478"/>
          <ac:spMkLst>
            <pc:docMk/>
            <pc:sldMk cId="1665257314" sldId="1614"/>
            <ac:spMk id="3" creationId="{24D67BD2-A70E-4734-B5F5-1338E92CDCBF}"/>
          </ac:spMkLst>
        </pc:spChg>
        <pc:spChg chg="del">
          <ac:chgData name="Mario Cortés Flores" userId="4641122f-16bb-4a51-8908-89f4881dcc54" providerId="ADAL" clId="{F7EC6E38-3DC5-4202-B408-075A2EE3F618}" dt="2017-11-03T16:15:45.306" v="2462" actId="478"/>
          <ac:spMkLst>
            <pc:docMk/>
            <pc:sldMk cId="1665257314" sldId="1614"/>
            <ac:spMk id="4" creationId="{7B1486EF-13CA-481E-9259-FE42E3AFAF1A}"/>
          </ac:spMkLst>
        </pc:spChg>
        <pc:spChg chg="del">
          <ac:chgData name="Mario Cortés Flores" userId="4641122f-16bb-4a51-8908-89f4881dcc54" providerId="ADAL" clId="{F7EC6E38-3DC5-4202-B408-075A2EE3F618}" dt="2017-11-03T16:15:45.306" v="2462" actId="478"/>
          <ac:spMkLst>
            <pc:docMk/>
            <pc:sldMk cId="1665257314" sldId="1614"/>
            <ac:spMk id="5" creationId="{B07C817F-45FD-4716-9D21-D8AE190CB296}"/>
          </ac:spMkLst>
        </pc:spChg>
        <pc:spChg chg="add mod">
          <ac:chgData name="Mario Cortés Flores" userId="4641122f-16bb-4a51-8908-89f4881dcc54" providerId="ADAL" clId="{F7EC6E38-3DC5-4202-B408-075A2EE3F618}" dt="2017-11-03T16:23:37.992" v="2744" actId="6549"/>
          <ac:spMkLst>
            <pc:docMk/>
            <pc:sldMk cId="1665257314" sldId="1614"/>
            <ac:spMk id="7" creationId="{AEBF3B36-E774-48C7-A6B4-9A8AE29F50A3}"/>
          </ac:spMkLst>
        </pc:spChg>
        <pc:spChg chg="add mod">
          <ac:chgData name="Mario Cortés Flores" userId="4641122f-16bb-4a51-8908-89f4881dcc54" providerId="ADAL" clId="{F7EC6E38-3DC5-4202-B408-075A2EE3F618}" dt="2017-11-03T16:24:09.918" v="2753" actId="20577"/>
          <ac:spMkLst>
            <pc:docMk/>
            <pc:sldMk cId="1665257314" sldId="1614"/>
            <ac:spMk id="8" creationId="{B6F505CC-CFAA-4E9B-AD04-E9FEEB4EB5E4}"/>
          </ac:spMkLst>
        </pc:spChg>
        <pc:spChg chg="add mod">
          <ac:chgData name="Mario Cortés Flores" userId="4641122f-16bb-4a51-8908-89f4881dcc54" providerId="ADAL" clId="{F7EC6E38-3DC5-4202-B408-075A2EE3F618}" dt="2017-11-03T16:21:36.909" v="2694" actId="1076"/>
          <ac:spMkLst>
            <pc:docMk/>
            <pc:sldMk cId="1665257314" sldId="1614"/>
            <ac:spMk id="9" creationId="{DF18C8F5-FEF6-4312-9385-8BC25D394E0E}"/>
          </ac:spMkLst>
        </pc:spChg>
        <pc:spChg chg="add mod">
          <ac:chgData name="Mario Cortés Flores" userId="4641122f-16bb-4a51-8908-89f4881dcc54" providerId="ADAL" clId="{F7EC6E38-3DC5-4202-B408-075A2EE3F618}" dt="2017-11-03T16:21:29.022" v="2693" actId="1076"/>
          <ac:spMkLst>
            <pc:docMk/>
            <pc:sldMk cId="1665257314" sldId="1614"/>
            <ac:spMk id="10" creationId="{F3A43DAE-E5D0-415A-ADA2-D7B762F61A62}"/>
          </ac:spMkLst>
        </pc:spChg>
        <pc:spChg chg="add mod">
          <ac:chgData name="Mario Cortés Flores" userId="4641122f-16bb-4a51-8908-89f4881dcc54" providerId="ADAL" clId="{F7EC6E38-3DC5-4202-B408-075A2EE3F618}" dt="2017-11-03T16:18:09.765" v="2631" actId="14100"/>
          <ac:spMkLst>
            <pc:docMk/>
            <pc:sldMk cId="1665257314" sldId="1614"/>
            <ac:spMk id="11" creationId="{1E0D74C1-3F1B-40C2-BFAB-507A7F97312A}"/>
          </ac:spMkLst>
        </pc:spChg>
        <pc:spChg chg="add mod">
          <ac:chgData name="Mario Cortés Flores" userId="4641122f-16bb-4a51-8908-89f4881dcc54" providerId="ADAL" clId="{F7EC6E38-3DC5-4202-B408-075A2EE3F618}" dt="2017-11-03T16:18:40.376" v="2643" actId="14100"/>
          <ac:spMkLst>
            <pc:docMk/>
            <pc:sldMk cId="1665257314" sldId="1614"/>
            <ac:spMk id="12" creationId="{7F0352DA-FCEF-4B99-A8B2-DA1903FB8CCA}"/>
          </ac:spMkLst>
        </pc:spChg>
        <pc:spChg chg="add mod">
          <ac:chgData name="Mario Cortés Flores" userId="4641122f-16bb-4a51-8908-89f4881dcc54" providerId="ADAL" clId="{F7EC6E38-3DC5-4202-B408-075A2EE3F618}" dt="2017-11-03T16:18:25.285" v="2636" actId="14100"/>
          <ac:spMkLst>
            <pc:docMk/>
            <pc:sldMk cId="1665257314" sldId="1614"/>
            <ac:spMk id="13" creationId="{9B6FBFB9-D082-4EEC-950B-E8842FE2D2F3}"/>
          </ac:spMkLst>
        </pc:spChg>
        <pc:spChg chg="add mod">
          <ac:chgData name="Mario Cortés Flores" userId="4641122f-16bb-4a51-8908-89f4881dcc54" providerId="ADAL" clId="{F7EC6E38-3DC5-4202-B408-075A2EE3F618}" dt="2017-11-03T16:18:35.154" v="2641" actId="14100"/>
          <ac:spMkLst>
            <pc:docMk/>
            <pc:sldMk cId="1665257314" sldId="1614"/>
            <ac:spMk id="14" creationId="{DA0EDF81-7E11-4812-819A-1681DA3D829D}"/>
          </ac:spMkLst>
        </pc:spChg>
        <pc:spChg chg="add mod">
          <ac:chgData name="Mario Cortés Flores" userId="4641122f-16bb-4a51-8908-89f4881dcc54" providerId="ADAL" clId="{F7EC6E38-3DC5-4202-B408-075A2EE3F618}" dt="2017-11-03T16:22:12.391" v="2699" actId="553"/>
          <ac:spMkLst>
            <pc:docMk/>
            <pc:sldMk cId="1665257314" sldId="1614"/>
            <ac:spMk id="15" creationId="{346A4041-C35D-4D0B-9073-CFE27C434AA2}"/>
          </ac:spMkLst>
        </pc:spChg>
        <pc:spChg chg="add mod">
          <ac:chgData name="Mario Cortés Flores" userId="4641122f-16bb-4a51-8908-89f4881dcc54" providerId="ADAL" clId="{F7EC6E38-3DC5-4202-B408-075A2EE3F618}" dt="2017-11-03T16:19:08.779" v="2660" actId="14100"/>
          <ac:spMkLst>
            <pc:docMk/>
            <pc:sldMk cId="1665257314" sldId="1614"/>
            <ac:spMk id="16" creationId="{65608EDC-A74E-4DA5-B1C7-CDF193D679E9}"/>
          </ac:spMkLst>
        </pc:spChg>
        <pc:picChg chg="add mod">
          <ac:chgData name="Mario Cortés Flores" userId="4641122f-16bb-4a51-8908-89f4881dcc54" providerId="ADAL" clId="{F7EC6E38-3DC5-4202-B408-075A2EE3F618}" dt="2017-11-03T16:18:59.758" v="2658" actId="1076"/>
          <ac:picMkLst>
            <pc:docMk/>
            <pc:sldMk cId="1665257314" sldId="1614"/>
            <ac:picMk id="6" creationId="{CCB4A37D-3A28-4C58-B0D1-3328F6A4858D}"/>
          </ac:picMkLst>
        </pc:picChg>
        <pc:cxnChg chg="add mod">
          <ac:chgData name="Mario Cortés Flores" userId="4641122f-16bb-4a51-8908-89f4881dcc54" providerId="ADAL" clId="{F7EC6E38-3DC5-4202-B408-075A2EE3F618}" dt="2017-11-03T16:19:43.759" v="2666" actId="1076"/>
          <ac:cxnSpMkLst>
            <pc:docMk/>
            <pc:sldMk cId="1665257314" sldId="1614"/>
            <ac:cxnSpMk id="18" creationId="{F26CA2D0-03E2-488F-941C-1945E56E4491}"/>
          </ac:cxnSpMkLst>
        </pc:cxnChg>
        <pc:cxnChg chg="add mod">
          <ac:chgData name="Mario Cortés Flores" userId="4641122f-16bb-4a51-8908-89f4881dcc54" providerId="ADAL" clId="{F7EC6E38-3DC5-4202-B408-075A2EE3F618}" dt="2017-11-03T16:21:36.909" v="2694" actId="1076"/>
          <ac:cxnSpMkLst>
            <pc:docMk/>
            <pc:sldMk cId="1665257314" sldId="1614"/>
            <ac:cxnSpMk id="19" creationId="{EA26E5E3-D3FF-4E69-9AF7-B9D4BD3F727F}"/>
          </ac:cxnSpMkLst>
        </pc:cxnChg>
        <pc:cxnChg chg="add mod">
          <ac:chgData name="Mario Cortés Flores" userId="4641122f-16bb-4a51-8908-89f4881dcc54" providerId="ADAL" clId="{F7EC6E38-3DC5-4202-B408-075A2EE3F618}" dt="2017-11-03T16:21:29.022" v="2693" actId="1076"/>
          <ac:cxnSpMkLst>
            <pc:docMk/>
            <pc:sldMk cId="1665257314" sldId="1614"/>
            <ac:cxnSpMk id="20" creationId="{46DABF6A-B884-4306-9571-F46E88F2D3A1}"/>
          </ac:cxnSpMkLst>
        </pc:cxnChg>
        <pc:cxnChg chg="add mod">
          <ac:chgData name="Mario Cortés Flores" userId="4641122f-16bb-4a51-8908-89f4881dcc54" providerId="ADAL" clId="{F7EC6E38-3DC5-4202-B408-075A2EE3F618}" dt="2017-11-03T16:22:17.241" v="2703" actId="1038"/>
          <ac:cxnSpMkLst>
            <pc:docMk/>
            <pc:sldMk cId="1665257314" sldId="1614"/>
            <ac:cxnSpMk id="21" creationId="{85D74A40-52DF-44E3-9E37-2E647BEEA0E5}"/>
          </ac:cxnSpMkLst>
        </pc:cxnChg>
        <pc:cxnChg chg="add mod">
          <ac:chgData name="Mario Cortés Flores" userId="4641122f-16bb-4a51-8908-89f4881dcc54" providerId="ADAL" clId="{F7EC6E38-3DC5-4202-B408-075A2EE3F618}" dt="2017-11-03T16:22:17.241" v="2703" actId="1038"/>
          <ac:cxnSpMkLst>
            <pc:docMk/>
            <pc:sldMk cId="1665257314" sldId="1614"/>
            <ac:cxnSpMk id="22" creationId="{E3D0690D-BD3A-4A3D-A203-11CB02F0364B}"/>
          </ac:cxnSpMkLst>
        </pc:cxnChg>
        <pc:cxnChg chg="add mod">
          <ac:chgData name="Mario Cortés Flores" userId="4641122f-16bb-4a51-8908-89f4881dcc54" providerId="ADAL" clId="{F7EC6E38-3DC5-4202-B408-075A2EE3F618}" dt="2017-11-03T16:20:40.644" v="2679" actId="14100"/>
          <ac:cxnSpMkLst>
            <pc:docMk/>
            <pc:sldMk cId="1665257314" sldId="1614"/>
            <ac:cxnSpMk id="27" creationId="{4C229513-A867-486C-95B8-E8EFBD3859BB}"/>
          </ac:cxnSpMkLst>
        </pc:cxnChg>
        <pc:cxnChg chg="add mod">
          <ac:chgData name="Mario Cortés Flores" userId="4641122f-16bb-4a51-8908-89f4881dcc54" providerId="ADAL" clId="{F7EC6E38-3DC5-4202-B408-075A2EE3F618}" dt="2017-11-03T16:21:22.044" v="2692" actId="14100"/>
          <ac:cxnSpMkLst>
            <pc:docMk/>
            <pc:sldMk cId="1665257314" sldId="1614"/>
            <ac:cxnSpMk id="29" creationId="{268CB172-79D3-4586-BCE1-6A713591264F}"/>
          </ac:cxnSpMkLst>
        </pc:cxnChg>
        <pc:cxnChg chg="add mod">
          <ac:chgData name="Mario Cortés Flores" userId="4641122f-16bb-4a51-8908-89f4881dcc54" providerId="ADAL" clId="{F7EC6E38-3DC5-4202-B408-075A2EE3F618}" dt="2017-11-03T16:23:35.100" v="2737" actId="6549"/>
          <ac:cxnSpMkLst>
            <pc:docMk/>
            <pc:sldMk cId="1665257314" sldId="1614"/>
            <ac:cxnSpMk id="31" creationId="{33E9B7FC-D5BC-4323-818E-5354429BAA7E}"/>
          </ac:cxnSpMkLst>
        </pc:cxnChg>
        <pc:cxnChg chg="add mod">
          <ac:chgData name="Mario Cortés Flores" userId="4641122f-16bb-4a51-8908-89f4881dcc54" providerId="ADAL" clId="{F7EC6E38-3DC5-4202-B408-075A2EE3F618}" dt="2017-11-03T16:22:01.696" v="2698" actId="14100"/>
          <ac:cxnSpMkLst>
            <pc:docMk/>
            <pc:sldMk cId="1665257314" sldId="1614"/>
            <ac:cxnSpMk id="35" creationId="{89F44FE9-A6DB-482B-A2E0-EF3408080251}"/>
          </ac:cxnSpMkLst>
        </pc:cxnChg>
        <pc:cxnChg chg="add mod">
          <ac:chgData name="Mario Cortés Flores" userId="4641122f-16bb-4a51-8908-89f4881dcc54" providerId="ADAL" clId="{F7EC6E38-3DC5-4202-B408-075A2EE3F618}" dt="2017-11-03T16:21:17.835" v="2691" actId="1076"/>
          <ac:cxnSpMkLst>
            <pc:docMk/>
            <pc:sldMk cId="1665257314" sldId="1614"/>
            <ac:cxnSpMk id="36" creationId="{FB8E2710-BFBE-45A9-BE30-ADA5B749EE9A}"/>
          </ac:cxnSpMkLst>
        </pc:cxnChg>
      </pc:sldChg>
      <pc:sldChg chg="addSp delSp modSp add">
        <pc:chgData name="Mario Cortés Flores" userId="4641122f-16bb-4a51-8908-89f4881dcc54" providerId="ADAL" clId="{F7EC6E38-3DC5-4202-B408-075A2EE3F618}" dt="2017-11-03T16:48:49.239" v="3338" actId="14100"/>
        <pc:sldMkLst>
          <pc:docMk/>
          <pc:sldMk cId="1747192965" sldId="1615"/>
        </pc:sldMkLst>
        <pc:spChg chg="mod">
          <ac:chgData name="Mario Cortés Flores" userId="4641122f-16bb-4a51-8908-89f4881dcc54" providerId="ADAL" clId="{F7EC6E38-3DC5-4202-B408-075A2EE3F618}" dt="2017-11-03T16:30:36.919" v="2970" actId="20577"/>
          <ac:spMkLst>
            <pc:docMk/>
            <pc:sldMk cId="1747192965" sldId="1615"/>
            <ac:spMk id="2" creationId="{56780324-F4F0-4473-AB5F-579D429679B9}"/>
          </ac:spMkLst>
        </pc:spChg>
        <pc:spChg chg="mod">
          <ac:chgData name="Mario Cortés Flores" userId="4641122f-16bb-4a51-8908-89f4881dcc54" providerId="ADAL" clId="{F7EC6E38-3DC5-4202-B408-075A2EE3F618}" dt="2017-11-03T16:48:25.625" v="3322" actId="14100"/>
          <ac:spMkLst>
            <pc:docMk/>
            <pc:sldMk cId="1747192965" sldId="1615"/>
            <ac:spMk id="3" creationId="{9733C7A6-BE7D-4124-A2D3-E8F5E98058BC}"/>
          </ac:spMkLst>
        </pc:spChg>
        <pc:spChg chg="add mod">
          <ac:chgData name="Mario Cortés Flores" userId="4641122f-16bb-4a51-8908-89f4881dcc54" providerId="ADAL" clId="{F7EC6E38-3DC5-4202-B408-075A2EE3F618}" dt="2017-11-03T16:48:49.239" v="3338" actId="14100"/>
          <ac:spMkLst>
            <pc:docMk/>
            <pc:sldMk cId="1747192965" sldId="1615"/>
            <ac:spMk id="5" creationId="{DC9EB5C7-4939-48DC-94A3-5C7CE209C741}"/>
          </ac:spMkLst>
        </pc:spChg>
        <pc:spChg chg="add mod">
          <ac:chgData name="Mario Cortés Flores" userId="4641122f-16bb-4a51-8908-89f4881dcc54" providerId="ADAL" clId="{F7EC6E38-3DC5-4202-B408-075A2EE3F618}" dt="2017-11-03T16:48:40.599" v="3337" actId="1036"/>
          <ac:spMkLst>
            <pc:docMk/>
            <pc:sldMk cId="1747192965" sldId="1615"/>
            <ac:spMk id="7" creationId="{4E9E0DED-3F99-46DC-BD97-D1BFE7BE9F68}"/>
          </ac:spMkLst>
        </pc:spChg>
        <pc:spChg chg="add mod">
          <ac:chgData name="Mario Cortés Flores" userId="4641122f-16bb-4a51-8908-89f4881dcc54" providerId="ADAL" clId="{F7EC6E38-3DC5-4202-B408-075A2EE3F618}" dt="2017-11-03T16:48:40.599" v="3337" actId="1036"/>
          <ac:spMkLst>
            <pc:docMk/>
            <pc:sldMk cId="1747192965" sldId="1615"/>
            <ac:spMk id="8" creationId="{B3A30509-5FBE-4705-960A-54C11DE7096C}"/>
          </ac:spMkLst>
        </pc:spChg>
        <pc:picChg chg="add mod">
          <ac:chgData name="Mario Cortés Flores" userId="4641122f-16bb-4a51-8908-89f4881dcc54" providerId="ADAL" clId="{F7EC6E38-3DC5-4202-B408-075A2EE3F618}" dt="2017-11-03T16:48:40.599" v="3337" actId="1036"/>
          <ac:picMkLst>
            <pc:docMk/>
            <pc:sldMk cId="1747192965" sldId="1615"/>
            <ac:picMk id="4" creationId="{1FCDAC10-3ECC-4B8F-AAA2-24C82813B795}"/>
          </ac:picMkLst>
        </pc:picChg>
        <pc:picChg chg="del">
          <ac:chgData name="Mario Cortés Flores" userId="4641122f-16bb-4a51-8908-89f4881dcc54" providerId="ADAL" clId="{F7EC6E38-3DC5-4202-B408-075A2EE3F618}" dt="2017-11-03T16:31:49.641" v="3137" actId="478"/>
          <ac:picMkLst>
            <pc:docMk/>
            <pc:sldMk cId="1747192965" sldId="1615"/>
            <ac:picMk id="6" creationId="{1ECD76CE-3027-4AC6-8A66-4B69E1A49F5C}"/>
          </ac:picMkLst>
        </pc:picChg>
      </pc:sldChg>
      <pc:sldChg chg="modSp add del">
        <pc:chgData name="Mario Cortés Flores" userId="4641122f-16bb-4a51-8908-89f4881dcc54" providerId="ADAL" clId="{F7EC6E38-3DC5-4202-B408-075A2EE3F618}" dt="2017-11-03T16:30:27.440" v="2946" actId="2696"/>
        <pc:sldMkLst>
          <pc:docMk/>
          <pc:sldMk cId="1981800242" sldId="1615"/>
        </pc:sldMkLst>
        <pc:spChg chg="mod">
          <ac:chgData name="Mario Cortés Flores" userId="4641122f-16bb-4a51-8908-89f4881dcc54" providerId="ADAL" clId="{F7EC6E38-3DC5-4202-B408-075A2EE3F618}" dt="2017-11-03T16:30:23.180" v="2945" actId="20577"/>
          <ac:spMkLst>
            <pc:docMk/>
            <pc:sldMk cId="1981800242" sldId="1615"/>
            <ac:spMk id="2" creationId="{246FB35C-4777-441B-9FA3-74A6BCF73A09}"/>
          </ac:spMkLst>
        </pc:spChg>
      </pc:sldChg>
      <pc:sldChg chg="add">
        <pc:chgData name="Mario Cortés Flores" userId="4641122f-16bb-4a51-8908-89f4881dcc54" providerId="ADAL" clId="{F7EC6E38-3DC5-4202-B408-075A2EE3F618}" dt="2017-11-03T18:00:13.189" v="4243"/>
        <pc:sldMkLst>
          <pc:docMk/>
          <pc:sldMk cId="914395226" sldId="1616"/>
        </pc:sldMkLst>
      </pc:sldChg>
      <pc:sldChg chg="addSp delSp modSp add">
        <pc:chgData name="Mario Cortés Flores" userId="4641122f-16bb-4a51-8908-89f4881dcc54" providerId="ADAL" clId="{F7EC6E38-3DC5-4202-B408-075A2EE3F618}" dt="2017-11-04T04:00:01.474" v="4863" actId="14"/>
        <pc:sldMkLst>
          <pc:docMk/>
          <pc:sldMk cId="1695485275" sldId="1617"/>
        </pc:sldMkLst>
        <pc:spChg chg="mod">
          <ac:chgData name="Mario Cortés Flores" userId="4641122f-16bb-4a51-8908-89f4881dcc54" providerId="ADAL" clId="{F7EC6E38-3DC5-4202-B408-075A2EE3F618}" dt="2017-11-04T03:52:58.445" v="4528"/>
          <ac:spMkLst>
            <pc:docMk/>
            <pc:sldMk cId="1695485275" sldId="1617"/>
            <ac:spMk id="2" creationId="{7E26B545-91ED-4AFD-A23D-A54956C85073}"/>
          </ac:spMkLst>
        </pc:spChg>
        <pc:spChg chg="mod">
          <ac:chgData name="Mario Cortés Flores" userId="4641122f-16bb-4a51-8908-89f4881dcc54" providerId="ADAL" clId="{F7EC6E38-3DC5-4202-B408-075A2EE3F618}" dt="2017-11-04T03:59:01.817" v="4852" actId="14100"/>
          <ac:spMkLst>
            <pc:docMk/>
            <pc:sldMk cId="1695485275" sldId="1617"/>
            <ac:spMk id="3" creationId="{983038EA-BB97-4C80-BE8F-3EE7BD5121F5}"/>
          </ac:spMkLst>
        </pc:spChg>
        <pc:spChg chg="del">
          <ac:chgData name="Mario Cortés Flores" userId="4641122f-16bb-4a51-8908-89f4881dcc54" providerId="ADAL" clId="{F7EC6E38-3DC5-4202-B408-075A2EE3F618}" dt="2017-11-04T03:56:59.096" v="4754" actId="478"/>
          <ac:spMkLst>
            <pc:docMk/>
            <pc:sldMk cId="1695485275" sldId="1617"/>
            <ac:spMk id="4" creationId="{5D0A491C-D3D2-4A63-833B-5481AC1AA0A1}"/>
          </ac:spMkLst>
        </pc:spChg>
        <pc:spChg chg="del">
          <ac:chgData name="Mario Cortés Flores" userId="4641122f-16bb-4a51-8908-89f4881dcc54" providerId="ADAL" clId="{F7EC6E38-3DC5-4202-B408-075A2EE3F618}" dt="2017-11-04T03:56:59.096" v="4754" actId="478"/>
          <ac:spMkLst>
            <pc:docMk/>
            <pc:sldMk cId="1695485275" sldId="1617"/>
            <ac:spMk id="5" creationId="{C76ED474-458F-477F-8BF0-DA10513A27D2}"/>
          </ac:spMkLst>
        </pc:spChg>
        <pc:spChg chg="add del">
          <ac:chgData name="Mario Cortés Flores" userId="4641122f-16bb-4a51-8908-89f4881dcc54" providerId="ADAL" clId="{F7EC6E38-3DC5-4202-B408-075A2EE3F618}" dt="2017-11-04T03:57:52.246" v="4818"/>
          <ac:spMkLst>
            <pc:docMk/>
            <pc:sldMk cId="1695485275" sldId="1617"/>
            <ac:spMk id="6" creationId="{CCB3FA86-38FD-4107-AF42-8CFF24449CBA}"/>
          </ac:spMkLst>
        </pc:spChg>
        <pc:graphicFrameChg chg="add mod modGraphic">
          <ac:chgData name="Mario Cortés Flores" userId="4641122f-16bb-4a51-8908-89f4881dcc54" providerId="ADAL" clId="{F7EC6E38-3DC5-4202-B408-075A2EE3F618}" dt="2017-11-04T04:00:01.474" v="4863" actId="14"/>
          <ac:graphicFrameMkLst>
            <pc:docMk/>
            <pc:sldMk cId="1695485275" sldId="1617"/>
            <ac:graphicFrameMk id="7" creationId="{AF75D059-C2FD-428F-AA23-8EE5EBC96289}"/>
          </ac:graphicFrameMkLst>
        </pc:graphicFrameChg>
      </pc:sldChg>
      <pc:sldChg chg="delSp modSp add">
        <pc:chgData name="Mario Cortés Flores" userId="4641122f-16bb-4a51-8908-89f4881dcc54" providerId="ADAL" clId="{F7EC6E38-3DC5-4202-B408-075A2EE3F618}" dt="2017-11-04T04:07:21.086" v="5009" actId="20577"/>
        <pc:sldMkLst>
          <pc:docMk/>
          <pc:sldMk cId="1291690956" sldId="1618"/>
        </pc:sldMkLst>
        <pc:spChg chg="mod">
          <ac:chgData name="Mario Cortés Flores" userId="4641122f-16bb-4a51-8908-89f4881dcc54" providerId="ADAL" clId="{F7EC6E38-3DC5-4202-B408-075A2EE3F618}" dt="2017-11-04T04:02:06.579" v="4930" actId="20577"/>
          <ac:spMkLst>
            <pc:docMk/>
            <pc:sldMk cId="1291690956" sldId="1618"/>
            <ac:spMk id="2" creationId="{A9A19FA5-2FA6-4DBF-866F-E38992155FC1}"/>
          </ac:spMkLst>
        </pc:spChg>
        <pc:spChg chg="mod">
          <ac:chgData name="Mario Cortés Flores" userId="4641122f-16bb-4a51-8908-89f4881dcc54" providerId="ADAL" clId="{F7EC6E38-3DC5-4202-B408-075A2EE3F618}" dt="2017-11-04T04:07:21.086" v="5009" actId="20577"/>
          <ac:spMkLst>
            <pc:docMk/>
            <pc:sldMk cId="1291690956" sldId="1618"/>
            <ac:spMk id="3" creationId="{98E38BB1-29B9-41E5-B26B-14D28FBC6133}"/>
          </ac:spMkLst>
        </pc:spChg>
        <pc:spChg chg="del">
          <ac:chgData name="Mario Cortés Flores" userId="4641122f-16bb-4a51-8908-89f4881dcc54" providerId="ADAL" clId="{F7EC6E38-3DC5-4202-B408-075A2EE3F618}" dt="2017-11-04T04:02:10.891" v="4931" actId="478"/>
          <ac:spMkLst>
            <pc:docMk/>
            <pc:sldMk cId="1291690956" sldId="1618"/>
            <ac:spMk id="4" creationId="{E43C5BC5-CC9E-405E-868E-BAFBEFA9A953}"/>
          </ac:spMkLst>
        </pc:spChg>
        <pc:spChg chg="del">
          <ac:chgData name="Mario Cortés Flores" userId="4641122f-16bb-4a51-8908-89f4881dcc54" providerId="ADAL" clId="{F7EC6E38-3DC5-4202-B408-075A2EE3F618}" dt="2017-11-04T04:02:10.891" v="4931" actId="478"/>
          <ac:spMkLst>
            <pc:docMk/>
            <pc:sldMk cId="1291690956" sldId="1618"/>
            <ac:spMk id="5" creationId="{0864F26D-B8F2-4106-A524-23EA93B7F28E}"/>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11/3/2017 12:52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11/3/2017 12:52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211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4181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4675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sharepoint/dev/spfx/web-parts/guidance/call-microsoft-graph-from-your-web-part" TargetMode="External"/><Relationship Id="rId2" Type="http://schemas.openxmlformats.org/officeDocument/2006/relationships/hyperlink" Target="https://docs.microsoft.com/en-us/sharepoint/dev/spfx/web-parts/guidance/connect-to-api-secured-with-aad"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137" y="3036319"/>
            <a:ext cx="8229599" cy="1828800"/>
          </a:xfrm>
        </p:spPr>
        <p:txBody>
          <a:bodyPr/>
          <a:lstStyle/>
          <a:p>
            <a:br>
              <a:rPr lang="en-US" dirty="0"/>
            </a:br>
            <a:r>
              <a:rPr lang="en-US" dirty="0" err="1"/>
              <a:t>SPFx</a:t>
            </a:r>
            <a:r>
              <a:rPr lang="en-US" dirty="0"/>
              <a:t> Connecting to SharePoint &amp; React Lifecycle</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Mario Cortés Flores</a:t>
            </a:r>
          </a:p>
          <a:p>
            <a:endParaRPr lang="en-US" dirty="0"/>
          </a:p>
          <a:p>
            <a:r>
              <a:rPr lang="en-US" dirty="0"/>
              <a:t>@</a:t>
            </a:r>
            <a:r>
              <a:rPr lang="en-US" dirty="0" err="1"/>
              <a:t>mariocortesf</a:t>
            </a:r>
            <a:endParaRPr lang="en-US"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3C1DD-7982-4AD4-9194-505568E38942}"/>
              </a:ext>
            </a:extLst>
          </p:cNvPr>
          <p:cNvSpPr>
            <a:spLocks noGrp="1"/>
          </p:cNvSpPr>
          <p:nvPr>
            <p:ph type="title"/>
          </p:nvPr>
        </p:nvSpPr>
        <p:spPr/>
        <p:txBody>
          <a:bodyPr/>
          <a:lstStyle/>
          <a:p>
            <a:r>
              <a:rPr lang="es-ES" dirty="0" err="1"/>
              <a:t>BaseClientSideWebPart.Render</a:t>
            </a:r>
            <a:endParaRPr lang="es-ES" dirty="0"/>
          </a:p>
        </p:txBody>
      </p:sp>
      <p:sp>
        <p:nvSpPr>
          <p:cNvPr id="3" name="Text Placeholder 2">
            <a:extLst>
              <a:ext uri="{FF2B5EF4-FFF2-40B4-BE49-F238E27FC236}">
                <a16:creationId xmlns:a16="http://schemas.microsoft.com/office/drawing/2014/main" id="{28B03225-2513-4869-87E8-0344B2C9196E}"/>
              </a:ext>
            </a:extLst>
          </p:cNvPr>
          <p:cNvSpPr>
            <a:spLocks noGrp="1"/>
          </p:cNvSpPr>
          <p:nvPr>
            <p:ph type="body" sz="quarter" idx="10"/>
          </p:nvPr>
        </p:nvSpPr>
        <p:spPr>
          <a:xfrm>
            <a:off x="465137" y="1458139"/>
            <a:ext cx="11533187" cy="615553"/>
          </a:xfrm>
        </p:spPr>
        <p:txBody>
          <a:bodyPr/>
          <a:lstStyle/>
          <a:p>
            <a:pPr marL="342900" indent="-342900">
              <a:buFont typeface="Arial" panose="020B0604020202020204" pitchFamily="34" charset="0"/>
              <a:buChar char="•"/>
            </a:pPr>
            <a:r>
              <a:rPr lang="es-ES" dirty="0"/>
              <a:t>La clase </a:t>
            </a:r>
            <a:r>
              <a:rPr lang="es-ES" dirty="0" err="1"/>
              <a:t>BaseClientSideWebPart</a:t>
            </a:r>
            <a:r>
              <a:rPr lang="es-ES" dirty="0"/>
              <a:t> contiene un método render encargado de crear los elementos del componente.</a:t>
            </a:r>
          </a:p>
        </p:txBody>
      </p:sp>
      <p:pic>
        <p:nvPicPr>
          <p:cNvPr id="6" name="Picture 5">
            <a:extLst>
              <a:ext uri="{FF2B5EF4-FFF2-40B4-BE49-F238E27FC236}">
                <a16:creationId xmlns:a16="http://schemas.microsoft.com/office/drawing/2014/main" id="{ADEA4F02-9C0A-4075-86AC-12E9259E2E6F}"/>
              </a:ext>
            </a:extLst>
          </p:cNvPr>
          <p:cNvPicPr>
            <a:picLocks noChangeAspect="1"/>
          </p:cNvPicPr>
          <p:nvPr/>
        </p:nvPicPr>
        <p:blipFill>
          <a:blip r:embed="rId2"/>
          <a:stretch>
            <a:fillRect/>
          </a:stretch>
        </p:blipFill>
        <p:spPr>
          <a:xfrm>
            <a:off x="465137" y="2415186"/>
            <a:ext cx="9888709" cy="3454672"/>
          </a:xfrm>
          <a:prstGeom prst="rect">
            <a:avLst/>
          </a:prstGeom>
        </p:spPr>
      </p:pic>
    </p:spTree>
    <p:extLst>
      <p:ext uri="{BB962C8B-B14F-4D97-AF65-F5344CB8AC3E}">
        <p14:creationId xmlns:p14="http://schemas.microsoft.com/office/powerpoint/2010/main" val="8478954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B280-E303-4DC3-85D4-6DF71564F092}"/>
              </a:ext>
            </a:extLst>
          </p:cNvPr>
          <p:cNvSpPr>
            <a:spLocks noGrp="1"/>
          </p:cNvSpPr>
          <p:nvPr>
            <p:ph type="title"/>
          </p:nvPr>
        </p:nvSpPr>
        <p:spPr/>
        <p:txBody>
          <a:bodyPr/>
          <a:lstStyle/>
          <a:p>
            <a:r>
              <a:rPr lang="es-ES" dirty="0"/>
              <a:t>Estructura del proyecto</a:t>
            </a:r>
          </a:p>
        </p:txBody>
      </p:sp>
      <p:pic>
        <p:nvPicPr>
          <p:cNvPr id="6" name="Picture 5">
            <a:extLst>
              <a:ext uri="{FF2B5EF4-FFF2-40B4-BE49-F238E27FC236}">
                <a16:creationId xmlns:a16="http://schemas.microsoft.com/office/drawing/2014/main" id="{CCB4A37D-3A28-4C58-B0D1-3328F6A4858D}"/>
              </a:ext>
            </a:extLst>
          </p:cNvPr>
          <p:cNvPicPr>
            <a:picLocks noChangeAspect="1"/>
          </p:cNvPicPr>
          <p:nvPr/>
        </p:nvPicPr>
        <p:blipFill>
          <a:blip r:embed="rId2"/>
          <a:stretch>
            <a:fillRect/>
          </a:stretch>
        </p:blipFill>
        <p:spPr>
          <a:xfrm>
            <a:off x="4141469" y="1493202"/>
            <a:ext cx="3652203" cy="4517198"/>
          </a:xfrm>
          <a:prstGeom prst="rect">
            <a:avLst/>
          </a:prstGeom>
        </p:spPr>
      </p:pic>
      <p:sp>
        <p:nvSpPr>
          <p:cNvPr id="7" name="TextBox 6">
            <a:extLst>
              <a:ext uri="{FF2B5EF4-FFF2-40B4-BE49-F238E27FC236}">
                <a16:creationId xmlns:a16="http://schemas.microsoft.com/office/drawing/2014/main" id="{AEBF3B36-E774-48C7-A6B4-9A8AE29F50A3}"/>
              </a:ext>
            </a:extLst>
          </p:cNvPr>
          <p:cNvSpPr txBox="1"/>
          <p:nvPr/>
        </p:nvSpPr>
        <p:spPr>
          <a:xfrm>
            <a:off x="588643" y="1820198"/>
            <a:ext cx="2580640" cy="1043363"/>
          </a:xfrm>
          <a:prstGeom prst="rect">
            <a:avLst/>
          </a:prstGeom>
          <a:noFill/>
        </p:spPr>
        <p:txBody>
          <a:bodyPr wrap="square" lIns="182880" tIns="146304" rIns="182880" bIns="146304" rtlCol="0">
            <a:spAutoFit/>
          </a:bodyPr>
          <a:lstStyle/>
          <a:p>
            <a:pPr>
              <a:lnSpc>
                <a:spcPct val="90000"/>
              </a:lnSpc>
              <a:spcAft>
                <a:spcPts val="600"/>
              </a:spcAft>
            </a:pPr>
            <a:r>
              <a:rPr lang="es-ES" dirty="0">
                <a:gradFill>
                  <a:gsLst>
                    <a:gs pos="2917">
                      <a:schemeClr val="tx1"/>
                    </a:gs>
                    <a:gs pos="30000">
                      <a:schemeClr val="tx1"/>
                    </a:gs>
                  </a:gsLst>
                  <a:lin ang="5400000" scaled="0"/>
                </a:gradFill>
              </a:rPr>
              <a:t>Carpeta que contiene una carpeta por cada </a:t>
            </a:r>
            <a:r>
              <a:rPr lang="es-ES" dirty="0" err="1">
                <a:gradFill>
                  <a:gsLst>
                    <a:gs pos="2917">
                      <a:schemeClr val="tx1"/>
                    </a:gs>
                    <a:gs pos="30000">
                      <a:schemeClr val="tx1"/>
                    </a:gs>
                  </a:gsLst>
                  <a:lin ang="5400000" scaled="0"/>
                </a:gradFill>
              </a:rPr>
              <a:t>WebPart</a:t>
            </a:r>
            <a:r>
              <a:rPr lang="es-ES" dirty="0">
                <a:gradFill>
                  <a:gsLst>
                    <a:gs pos="2917">
                      <a:schemeClr val="tx1"/>
                    </a:gs>
                    <a:gs pos="30000">
                      <a:schemeClr val="tx1"/>
                    </a:gs>
                  </a:gsLst>
                  <a:lin ang="5400000" scaled="0"/>
                </a:gradFill>
              </a:rPr>
              <a:t>.</a:t>
            </a:r>
          </a:p>
        </p:txBody>
      </p:sp>
      <p:sp>
        <p:nvSpPr>
          <p:cNvPr id="8" name="TextBox 7">
            <a:extLst>
              <a:ext uri="{FF2B5EF4-FFF2-40B4-BE49-F238E27FC236}">
                <a16:creationId xmlns:a16="http://schemas.microsoft.com/office/drawing/2014/main" id="{B6F505CC-CFAA-4E9B-AD04-E9FEEB4EB5E4}"/>
              </a:ext>
            </a:extLst>
          </p:cNvPr>
          <p:cNvSpPr txBox="1"/>
          <p:nvPr/>
        </p:nvSpPr>
        <p:spPr>
          <a:xfrm>
            <a:off x="588643" y="5161280"/>
            <a:ext cx="2580640" cy="1043363"/>
          </a:xfrm>
          <a:prstGeom prst="rect">
            <a:avLst/>
          </a:prstGeom>
          <a:noFill/>
        </p:spPr>
        <p:txBody>
          <a:bodyPr wrap="square" lIns="182880" tIns="146304" rIns="182880" bIns="146304" rtlCol="0">
            <a:spAutoFit/>
          </a:bodyPr>
          <a:lstStyle/>
          <a:p>
            <a:pPr>
              <a:lnSpc>
                <a:spcPct val="90000"/>
              </a:lnSpc>
              <a:spcAft>
                <a:spcPts val="600"/>
              </a:spcAft>
            </a:pPr>
            <a:r>
              <a:rPr lang="es-ES" dirty="0">
                <a:gradFill>
                  <a:gsLst>
                    <a:gs pos="2917">
                      <a:schemeClr val="tx1"/>
                    </a:gs>
                    <a:gs pos="30000">
                      <a:schemeClr val="tx1"/>
                    </a:gs>
                  </a:gsLst>
                  <a:lin ang="5400000" scaled="0"/>
                </a:gradFill>
              </a:rPr>
              <a:t>Clase que instancia el componente de </a:t>
            </a:r>
            <a:r>
              <a:rPr lang="es-ES" dirty="0" err="1">
                <a:gradFill>
                  <a:gsLst>
                    <a:gs pos="2917">
                      <a:schemeClr val="tx1"/>
                    </a:gs>
                    <a:gs pos="30000">
                      <a:schemeClr val="tx1"/>
                    </a:gs>
                  </a:gsLst>
                  <a:lin ang="5400000" scaled="0"/>
                </a:gradFill>
              </a:rPr>
              <a:t>React</a:t>
            </a:r>
            <a:r>
              <a:rPr lang="es-ES" dirty="0">
                <a:gradFill>
                  <a:gsLst>
                    <a:gs pos="2917">
                      <a:schemeClr val="tx1"/>
                    </a:gs>
                    <a:gs pos="30000">
                      <a:schemeClr val="tx1"/>
                    </a:gs>
                  </a:gsLst>
                  <a:lin ang="5400000" scaled="0"/>
                </a:gradFill>
              </a:rPr>
              <a:t>.</a:t>
            </a:r>
          </a:p>
        </p:txBody>
      </p:sp>
      <p:sp>
        <p:nvSpPr>
          <p:cNvPr id="9" name="TextBox 8">
            <a:extLst>
              <a:ext uri="{FF2B5EF4-FFF2-40B4-BE49-F238E27FC236}">
                <a16:creationId xmlns:a16="http://schemas.microsoft.com/office/drawing/2014/main" id="{DF18C8F5-FEF6-4312-9385-8BC25D394E0E}"/>
              </a:ext>
            </a:extLst>
          </p:cNvPr>
          <p:cNvSpPr txBox="1"/>
          <p:nvPr/>
        </p:nvSpPr>
        <p:spPr>
          <a:xfrm>
            <a:off x="8747919" y="2891751"/>
            <a:ext cx="2580640" cy="1043363"/>
          </a:xfrm>
          <a:prstGeom prst="rect">
            <a:avLst/>
          </a:prstGeom>
          <a:noFill/>
        </p:spPr>
        <p:txBody>
          <a:bodyPr wrap="square" lIns="182880" tIns="146304" rIns="182880" bIns="146304" rtlCol="0">
            <a:spAutoFit/>
          </a:bodyPr>
          <a:lstStyle/>
          <a:p>
            <a:pPr>
              <a:lnSpc>
                <a:spcPct val="90000"/>
              </a:lnSpc>
              <a:spcAft>
                <a:spcPts val="600"/>
              </a:spcAft>
            </a:pPr>
            <a:r>
              <a:rPr lang="es-ES" dirty="0">
                <a:gradFill>
                  <a:gsLst>
                    <a:gs pos="2917">
                      <a:schemeClr val="tx1"/>
                    </a:gs>
                    <a:gs pos="30000">
                      <a:schemeClr val="tx1"/>
                    </a:gs>
                  </a:gsLst>
                  <a:lin ang="5400000" scaled="0"/>
                </a:gradFill>
              </a:rPr>
              <a:t>Carpeta con los componentes del </a:t>
            </a:r>
            <a:r>
              <a:rPr lang="es-ES" dirty="0" err="1">
                <a:gradFill>
                  <a:gsLst>
                    <a:gs pos="2917">
                      <a:schemeClr val="tx1"/>
                    </a:gs>
                    <a:gs pos="30000">
                      <a:schemeClr val="tx1"/>
                    </a:gs>
                  </a:gsLst>
                  <a:lin ang="5400000" scaled="0"/>
                </a:gradFill>
              </a:rPr>
              <a:t>WebPart</a:t>
            </a:r>
            <a:r>
              <a:rPr lang="es-ES" dirty="0">
                <a:gradFill>
                  <a:gsLst>
                    <a:gs pos="2917">
                      <a:schemeClr val="tx1"/>
                    </a:gs>
                    <a:gs pos="30000">
                      <a:schemeClr val="tx1"/>
                    </a:gs>
                  </a:gsLst>
                  <a:lin ang="5400000" scaled="0"/>
                </a:gradFill>
              </a:rPr>
              <a:t>.</a:t>
            </a:r>
          </a:p>
        </p:txBody>
      </p:sp>
      <p:sp>
        <p:nvSpPr>
          <p:cNvPr id="10" name="TextBox 9">
            <a:extLst>
              <a:ext uri="{FF2B5EF4-FFF2-40B4-BE49-F238E27FC236}">
                <a16:creationId xmlns:a16="http://schemas.microsoft.com/office/drawing/2014/main" id="{F3A43DAE-E5D0-415A-ADA2-D7B762F61A62}"/>
              </a:ext>
            </a:extLst>
          </p:cNvPr>
          <p:cNvSpPr txBox="1"/>
          <p:nvPr/>
        </p:nvSpPr>
        <p:spPr>
          <a:xfrm>
            <a:off x="8747919" y="5047003"/>
            <a:ext cx="2580640" cy="544765"/>
          </a:xfrm>
          <a:prstGeom prst="rect">
            <a:avLst/>
          </a:prstGeom>
          <a:noFill/>
        </p:spPr>
        <p:txBody>
          <a:bodyPr wrap="square" lIns="182880" tIns="146304" rIns="182880" bIns="146304" rtlCol="0">
            <a:spAutoFit/>
          </a:bodyPr>
          <a:lstStyle/>
          <a:p>
            <a:pPr>
              <a:lnSpc>
                <a:spcPct val="90000"/>
              </a:lnSpc>
              <a:spcAft>
                <a:spcPts val="600"/>
              </a:spcAft>
            </a:pPr>
            <a:r>
              <a:rPr lang="es-ES" dirty="0" err="1">
                <a:gradFill>
                  <a:gsLst>
                    <a:gs pos="2917">
                      <a:schemeClr val="tx1"/>
                    </a:gs>
                    <a:gs pos="30000">
                      <a:schemeClr val="tx1"/>
                    </a:gs>
                  </a:gsLst>
                  <a:lin ang="5400000" scaled="0"/>
                </a:gradFill>
              </a:rPr>
              <a:t>Manifest</a:t>
            </a:r>
            <a:r>
              <a:rPr lang="es-ES" dirty="0">
                <a:gradFill>
                  <a:gsLst>
                    <a:gs pos="2917">
                      <a:schemeClr val="tx1"/>
                    </a:gs>
                    <a:gs pos="30000">
                      <a:schemeClr val="tx1"/>
                    </a:gs>
                  </a:gsLst>
                  <a:lin ang="5400000" scaled="0"/>
                </a:gradFill>
              </a:rPr>
              <a:t> del </a:t>
            </a:r>
            <a:r>
              <a:rPr lang="es-ES" dirty="0" err="1">
                <a:gradFill>
                  <a:gsLst>
                    <a:gs pos="2917">
                      <a:schemeClr val="tx1"/>
                    </a:gs>
                    <a:gs pos="30000">
                      <a:schemeClr val="tx1"/>
                    </a:gs>
                  </a:gsLst>
                  <a:lin ang="5400000" scaled="0"/>
                </a:gradFill>
              </a:rPr>
              <a:t>WebPart</a:t>
            </a:r>
            <a:endParaRPr lang="es-ES" dirty="0">
              <a:gradFill>
                <a:gsLst>
                  <a:gs pos="2917">
                    <a:schemeClr val="tx1"/>
                  </a:gs>
                  <a:gs pos="30000">
                    <a:schemeClr val="tx1"/>
                  </a:gs>
                </a:gsLst>
                <a:lin ang="5400000" scaled="0"/>
              </a:gradFill>
            </a:endParaRPr>
          </a:p>
        </p:txBody>
      </p:sp>
      <p:sp>
        <p:nvSpPr>
          <p:cNvPr id="11" name="Rectangle 10">
            <a:extLst>
              <a:ext uri="{FF2B5EF4-FFF2-40B4-BE49-F238E27FC236}">
                <a16:creationId xmlns:a16="http://schemas.microsoft.com/office/drawing/2014/main" id="{1E0D74C1-3F1B-40C2-BFAB-507A7F97312A}"/>
              </a:ext>
            </a:extLst>
          </p:cNvPr>
          <p:cNvSpPr/>
          <p:nvPr/>
        </p:nvSpPr>
        <p:spPr bwMode="auto">
          <a:xfrm>
            <a:off x="4264974" y="2184400"/>
            <a:ext cx="1516066" cy="30480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F0352DA-FCEF-4B99-A8B2-DA1903FB8CCA}"/>
              </a:ext>
            </a:extLst>
          </p:cNvPr>
          <p:cNvSpPr/>
          <p:nvPr/>
        </p:nvSpPr>
        <p:spPr bwMode="auto">
          <a:xfrm>
            <a:off x="4813614" y="3180398"/>
            <a:ext cx="2217106" cy="1269682"/>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B6FBFB9-D082-4EEC-950B-E8842FE2D2F3}"/>
              </a:ext>
            </a:extLst>
          </p:cNvPr>
          <p:cNvSpPr/>
          <p:nvPr/>
        </p:nvSpPr>
        <p:spPr bwMode="auto">
          <a:xfrm>
            <a:off x="4715664" y="5172393"/>
            <a:ext cx="2884015" cy="304005"/>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A0EDF81-7E11-4812-819A-1681DA3D829D}"/>
              </a:ext>
            </a:extLst>
          </p:cNvPr>
          <p:cNvSpPr/>
          <p:nvPr/>
        </p:nvSpPr>
        <p:spPr bwMode="auto">
          <a:xfrm>
            <a:off x="4715664" y="5476398"/>
            <a:ext cx="1969615" cy="30480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46A4041-C35D-4D0B-9073-CFE27C434AA2}"/>
              </a:ext>
            </a:extLst>
          </p:cNvPr>
          <p:cNvSpPr txBox="1"/>
          <p:nvPr/>
        </p:nvSpPr>
        <p:spPr>
          <a:xfrm>
            <a:off x="1811494" y="4414194"/>
            <a:ext cx="1357789" cy="544765"/>
          </a:xfrm>
          <a:prstGeom prst="rect">
            <a:avLst/>
          </a:prstGeom>
          <a:noFill/>
        </p:spPr>
        <p:txBody>
          <a:bodyPr wrap="square" lIns="182880" tIns="146304" rIns="182880" bIns="146304" rtlCol="0">
            <a:spAutoFit/>
          </a:bodyPr>
          <a:lstStyle/>
          <a:p>
            <a:pPr>
              <a:lnSpc>
                <a:spcPct val="90000"/>
              </a:lnSpc>
              <a:spcAft>
                <a:spcPts val="600"/>
              </a:spcAft>
            </a:pPr>
            <a:r>
              <a:rPr lang="es-ES" dirty="0">
                <a:gradFill>
                  <a:gsLst>
                    <a:gs pos="2917">
                      <a:schemeClr val="tx1"/>
                    </a:gs>
                    <a:gs pos="30000">
                      <a:schemeClr val="tx1"/>
                    </a:gs>
                  </a:gsLst>
                  <a:lin ang="5400000" scaled="0"/>
                </a:gradFill>
              </a:rPr>
              <a:t>Recursos</a:t>
            </a:r>
          </a:p>
        </p:txBody>
      </p:sp>
      <p:sp>
        <p:nvSpPr>
          <p:cNvPr id="16" name="Rectangle 15">
            <a:extLst>
              <a:ext uri="{FF2B5EF4-FFF2-40B4-BE49-F238E27FC236}">
                <a16:creationId xmlns:a16="http://schemas.microsoft.com/office/drawing/2014/main" id="{65608EDC-A74E-4DA5-B1C7-CDF193D679E9}"/>
              </a:ext>
            </a:extLst>
          </p:cNvPr>
          <p:cNvSpPr/>
          <p:nvPr/>
        </p:nvSpPr>
        <p:spPr bwMode="auto">
          <a:xfrm>
            <a:off x="4813615" y="4553586"/>
            <a:ext cx="652466" cy="314007"/>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F26CA2D0-03E2-488F-941C-1945E56E4491}"/>
              </a:ext>
            </a:extLst>
          </p:cNvPr>
          <p:cNvCxnSpPr/>
          <p:nvPr/>
        </p:nvCxnSpPr>
        <p:spPr>
          <a:xfrm>
            <a:off x="644204" y="1911638"/>
            <a:ext cx="0" cy="910939"/>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26E5E3-D3FF-4E69-9AF7-B9D4BD3F727F}"/>
              </a:ext>
            </a:extLst>
          </p:cNvPr>
          <p:cNvCxnSpPr/>
          <p:nvPr/>
        </p:nvCxnSpPr>
        <p:spPr>
          <a:xfrm>
            <a:off x="8858883" y="3024175"/>
            <a:ext cx="0" cy="910939"/>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DABF6A-B884-4306-9571-F46E88F2D3A1}"/>
              </a:ext>
            </a:extLst>
          </p:cNvPr>
          <p:cNvCxnSpPr>
            <a:cxnSpLocks/>
          </p:cNvCxnSpPr>
          <p:nvPr/>
        </p:nvCxnSpPr>
        <p:spPr>
          <a:xfrm>
            <a:off x="8858883" y="5047003"/>
            <a:ext cx="0" cy="544765"/>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D74A40-52DF-44E3-9E37-2E647BEEA0E5}"/>
              </a:ext>
            </a:extLst>
          </p:cNvPr>
          <p:cNvCxnSpPr>
            <a:cxnSpLocks/>
          </p:cNvCxnSpPr>
          <p:nvPr/>
        </p:nvCxnSpPr>
        <p:spPr>
          <a:xfrm>
            <a:off x="627971" y="5230090"/>
            <a:ext cx="0" cy="642390"/>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D0690D-BD3A-4A3D-A203-11CB02F0364B}"/>
              </a:ext>
            </a:extLst>
          </p:cNvPr>
          <p:cNvCxnSpPr>
            <a:cxnSpLocks/>
          </p:cNvCxnSpPr>
          <p:nvPr/>
        </p:nvCxnSpPr>
        <p:spPr>
          <a:xfrm>
            <a:off x="1862888" y="4462677"/>
            <a:ext cx="0" cy="496282"/>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229513-A867-486C-95B8-E8EFBD3859BB}"/>
              </a:ext>
            </a:extLst>
          </p:cNvPr>
          <p:cNvCxnSpPr>
            <a:cxnSpLocks/>
          </p:cNvCxnSpPr>
          <p:nvPr/>
        </p:nvCxnSpPr>
        <p:spPr>
          <a:xfrm flipH="1">
            <a:off x="3045778" y="5689600"/>
            <a:ext cx="1669886" cy="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8CB172-79D3-4586-BCE1-6A713591264F}"/>
              </a:ext>
            </a:extLst>
          </p:cNvPr>
          <p:cNvCxnSpPr>
            <a:cxnSpLocks/>
          </p:cNvCxnSpPr>
          <p:nvPr/>
        </p:nvCxnSpPr>
        <p:spPr>
          <a:xfrm flipH="1">
            <a:off x="7599680" y="5319386"/>
            <a:ext cx="1102308" cy="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E9B7FC-D5BC-4323-818E-5354429BAA7E}"/>
              </a:ext>
            </a:extLst>
          </p:cNvPr>
          <p:cNvCxnSpPr>
            <a:cxnSpLocks/>
            <a:stCxn id="11" idx="1"/>
            <a:endCxn id="7" idx="3"/>
          </p:cNvCxnSpPr>
          <p:nvPr/>
        </p:nvCxnSpPr>
        <p:spPr>
          <a:xfrm flipH="1">
            <a:off x="3169283" y="2336800"/>
            <a:ext cx="1095691" cy="508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F44FE9-A6DB-482B-A2E0-EF3408080251}"/>
              </a:ext>
            </a:extLst>
          </p:cNvPr>
          <p:cNvCxnSpPr>
            <a:cxnSpLocks/>
          </p:cNvCxnSpPr>
          <p:nvPr/>
        </p:nvCxnSpPr>
        <p:spPr>
          <a:xfrm flipH="1">
            <a:off x="3045778" y="4736931"/>
            <a:ext cx="1767836" cy="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8E2710-BFBE-45A9-BE30-ADA5B749EE9A}"/>
              </a:ext>
            </a:extLst>
          </p:cNvPr>
          <p:cNvCxnSpPr>
            <a:cxnSpLocks/>
          </p:cNvCxnSpPr>
          <p:nvPr/>
        </p:nvCxnSpPr>
        <p:spPr>
          <a:xfrm flipH="1">
            <a:off x="7032102" y="3413433"/>
            <a:ext cx="1669886" cy="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257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3" grpId="0" animBg="1"/>
      <p:bldP spid="14" grpId="0" animBg="1"/>
      <p:bldP spid="1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9370-BF43-472C-ADB5-229055B96E42}"/>
              </a:ext>
            </a:extLst>
          </p:cNvPr>
          <p:cNvSpPr>
            <a:spLocks noGrp="1"/>
          </p:cNvSpPr>
          <p:nvPr>
            <p:ph type="title"/>
          </p:nvPr>
        </p:nvSpPr>
        <p:spPr/>
        <p:txBody>
          <a:bodyPr/>
          <a:lstStyle/>
          <a:p>
            <a:r>
              <a:rPr lang="es-ES" dirty="0"/>
              <a:t>Propiedades (</a:t>
            </a:r>
            <a:r>
              <a:rPr lang="es-ES" dirty="0" err="1"/>
              <a:t>props</a:t>
            </a:r>
            <a:r>
              <a:rPr lang="es-ES" dirty="0"/>
              <a:t>)</a:t>
            </a:r>
          </a:p>
        </p:txBody>
      </p:sp>
      <p:sp>
        <p:nvSpPr>
          <p:cNvPr id="3" name="Text Placeholder 2">
            <a:extLst>
              <a:ext uri="{FF2B5EF4-FFF2-40B4-BE49-F238E27FC236}">
                <a16:creationId xmlns:a16="http://schemas.microsoft.com/office/drawing/2014/main" id="{30951DA7-91CC-4B98-9A1A-106E23F0ACA8}"/>
              </a:ext>
            </a:extLst>
          </p:cNvPr>
          <p:cNvSpPr>
            <a:spLocks noGrp="1"/>
          </p:cNvSpPr>
          <p:nvPr>
            <p:ph type="body" sz="quarter" idx="10"/>
          </p:nvPr>
        </p:nvSpPr>
        <p:spPr>
          <a:xfrm>
            <a:off x="465139" y="1919804"/>
            <a:ext cx="6961822" cy="1354217"/>
          </a:xfrm>
        </p:spPr>
        <p:txBody>
          <a:bodyPr/>
          <a:lstStyle/>
          <a:p>
            <a:pPr marL="342900" indent="-342900">
              <a:buFont typeface="Arial" panose="020B0604020202020204" pitchFamily="34" charset="0"/>
              <a:buChar char="•"/>
            </a:pPr>
            <a:r>
              <a:rPr lang="es-ES" dirty="0"/>
              <a:t>Las entradas de datos de un componente se realiza mediante “</a:t>
            </a:r>
            <a:r>
              <a:rPr lang="es-ES" b="1" dirty="0"/>
              <a:t>propiedades</a:t>
            </a:r>
            <a:r>
              <a:rPr lang="es-ES" dirty="0"/>
              <a:t>”.</a:t>
            </a:r>
          </a:p>
          <a:p>
            <a:pPr marL="342900" indent="-342900">
              <a:buFont typeface="Arial" panose="020B0604020202020204" pitchFamily="34" charset="0"/>
              <a:buChar char="•"/>
            </a:pPr>
            <a:r>
              <a:rPr lang="es-ES" b="1" dirty="0" err="1"/>
              <a:t>this.props</a:t>
            </a:r>
            <a:endParaRPr lang="es-ES" b="1" dirty="0"/>
          </a:p>
          <a:p>
            <a:pPr marL="342900" indent="-342900">
              <a:buFont typeface="Arial" panose="020B0604020202020204" pitchFamily="34" charset="0"/>
              <a:buChar char="•"/>
            </a:pPr>
            <a:r>
              <a:rPr lang="es-ES" dirty="0"/>
              <a:t>Las propiedades son de solo lectura.</a:t>
            </a:r>
          </a:p>
        </p:txBody>
      </p:sp>
      <p:pic>
        <p:nvPicPr>
          <p:cNvPr id="6" name="Picture 5">
            <a:extLst>
              <a:ext uri="{FF2B5EF4-FFF2-40B4-BE49-F238E27FC236}">
                <a16:creationId xmlns:a16="http://schemas.microsoft.com/office/drawing/2014/main" id="{60DEAA17-4AD7-405F-B3AE-14F7F7E31E00}"/>
              </a:ext>
            </a:extLst>
          </p:cNvPr>
          <p:cNvPicPr>
            <a:picLocks noChangeAspect="1"/>
          </p:cNvPicPr>
          <p:nvPr/>
        </p:nvPicPr>
        <p:blipFill>
          <a:blip r:embed="rId2"/>
          <a:stretch>
            <a:fillRect/>
          </a:stretch>
        </p:blipFill>
        <p:spPr>
          <a:xfrm>
            <a:off x="7234554" y="1548129"/>
            <a:ext cx="4377691" cy="5120043"/>
          </a:xfrm>
          <a:prstGeom prst="rect">
            <a:avLst/>
          </a:prstGeom>
        </p:spPr>
      </p:pic>
      <p:sp>
        <p:nvSpPr>
          <p:cNvPr id="7" name="Rectangle 6">
            <a:extLst>
              <a:ext uri="{FF2B5EF4-FFF2-40B4-BE49-F238E27FC236}">
                <a16:creationId xmlns:a16="http://schemas.microsoft.com/office/drawing/2014/main" id="{259632EB-6AD8-4DBA-BD52-6FCCB3ED2269}"/>
              </a:ext>
            </a:extLst>
          </p:cNvPr>
          <p:cNvSpPr/>
          <p:nvPr/>
        </p:nvSpPr>
        <p:spPr bwMode="auto">
          <a:xfrm>
            <a:off x="8016240" y="3220720"/>
            <a:ext cx="2773680" cy="44704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696E1F1-A74D-46CD-8BE1-B9C4182D12EA}"/>
              </a:ext>
            </a:extLst>
          </p:cNvPr>
          <p:cNvSpPr/>
          <p:nvPr/>
        </p:nvSpPr>
        <p:spPr bwMode="auto">
          <a:xfrm>
            <a:off x="8138160" y="5116831"/>
            <a:ext cx="2773680" cy="44704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C7F3F24-08BB-4951-BA77-379FFA7D333C}"/>
              </a:ext>
            </a:extLst>
          </p:cNvPr>
          <p:cNvSpPr/>
          <p:nvPr/>
        </p:nvSpPr>
        <p:spPr bwMode="auto">
          <a:xfrm>
            <a:off x="8260080" y="2661920"/>
            <a:ext cx="2773680" cy="44704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3721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0324-F4F0-4473-AB5F-579D429679B9}"/>
              </a:ext>
            </a:extLst>
          </p:cNvPr>
          <p:cNvSpPr>
            <a:spLocks noGrp="1"/>
          </p:cNvSpPr>
          <p:nvPr>
            <p:ph type="title"/>
          </p:nvPr>
        </p:nvSpPr>
        <p:spPr/>
        <p:txBody>
          <a:bodyPr/>
          <a:lstStyle/>
          <a:p>
            <a:r>
              <a:rPr lang="es-ES" dirty="0"/>
              <a:t>Estado (</a:t>
            </a:r>
            <a:r>
              <a:rPr lang="es-ES" dirty="0" err="1"/>
              <a:t>state</a:t>
            </a:r>
            <a:r>
              <a:rPr lang="es-ES" dirty="0"/>
              <a:t>)</a:t>
            </a:r>
          </a:p>
        </p:txBody>
      </p:sp>
      <p:sp>
        <p:nvSpPr>
          <p:cNvPr id="3" name="Text Placeholder 2">
            <a:extLst>
              <a:ext uri="{FF2B5EF4-FFF2-40B4-BE49-F238E27FC236}">
                <a16:creationId xmlns:a16="http://schemas.microsoft.com/office/drawing/2014/main" id="{9733C7A6-BE7D-4124-A2D3-E8F5E98058BC}"/>
              </a:ext>
            </a:extLst>
          </p:cNvPr>
          <p:cNvSpPr>
            <a:spLocks noGrp="1"/>
          </p:cNvSpPr>
          <p:nvPr>
            <p:ph type="body" sz="quarter" idx="10"/>
          </p:nvPr>
        </p:nvSpPr>
        <p:spPr>
          <a:xfrm>
            <a:off x="465138" y="1408527"/>
            <a:ext cx="6716939" cy="1046440"/>
          </a:xfrm>
        </p:spPr>
        <p:txBody>
          <a:bodyPr/>
          <a:lstStyle/>
          <a:p>
            <a:pPr marL="342900" indent="-342900">
              <a:buFont typeface="Arial" panose="020B0604020202020204" pitchFamily="34" charset="0"/>
              <a:buChar char="•"/>
            </a:pPr>
            <a:r>
              <a:rPr lang="es-ES" dirty="0"/>
              <a:t>Son como propiedades privadas al componente.</a:t>
            </a:r>
          </a:p>
          <a:p>
            <a:pPr marL="342900" indent="-342900">
              <a:buFont typeface="Arial" panose="020B0604020202020204" pitchFamily="34" charset="0"/>
              <a:buChar char="•"/>
            </a:pPr>
            <a:r>
              <a:rPr lang="es-ES" dirty="0"/>
              <a:t>Cada componente mantiene sus propio estado.</a:t>
            </a:r>
          </a:p>
          <a:p>
            <a:pPr marL="342900" indent="-342900">
              <a:buFont typeface="Arial" panose="020B0604020202020204" pitchFamily="34" charset="0"/>
              <a:buChar char="•"/>
            </a:pPr>
            <a:r>
              <a:rPr lang="es-ES" dirty="0" err="1"/>
              <a:t>State</a:t>
            </a:r>
            <a:r>
              <a:rPr lang="es-ES" dirty="0"/>
              <a:t> es de lectura/escritura.</a:t>
            </a:r>
          </a:p>
        </p:txBody>
      </p:sp>
      <p:pic>
        <p:nvPicPr>
          <p:cNvPr id="6" name="Picture 5">
            <a:extLst>
              <a:ext uri="{FF2B5EF4-FFF2-40B4-BE49-F238E27FC236}">
                <a16:creationId xmlns:a16="http://schemas.microsoft.com/office/drawing/2014/main" id="{1ECD76CE-3027-4AC6-8A66-4B69E1A49F5C}"/>
              </a:ext>
            </a:extLst>
          </p:cNvPr>
          <p:cNvPicPr>
            <a:picLocks noChangeAspect="1"/>
          </p:cNvPicPr>
          <p:nvPr/>
        </p:nvPicPr>
        <p:blipFill>
          <a:blip r:embed="rId2"/>
          <a:stretch>
            <a:fillRect/>
          </a:stretch>
        </p:blipFill>
        <p:spPr>
          <a:xfrm>
            <a:off x="465138" y="2667512"/>
            <a:ext cx="6716939" cy="4195404"/>
          </a:xfrm>
          <a:prstGeom prst="rect">
            <a:avLst/>
          </a:prstGeom>
        </p:spPr>
      </p:pic>
    </p:spTree>
    <p:extLst>
      <p:ext uri="{BB962C8B-B14F-4D97-AF65-F5344CB8AC3E}">
        <p14:creationId xmlns:p14="http://schemas.microsoft.com/office/powerpoint/2010/main" val="25447913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0324-F4F0-4473-AB5F-579D429679B9}"/>
              </a:ext>
            </a:extLst>
          </p:cNvPr>
          <p:cNvSpPr>
            <a:spLocks noGrp="1"/>
          </p:cNvSpPr>
          <p:nvPr>
            <p:ph type="title"/>
          </p:nvPr>
        </p:nvSpPr>
        <p:spPr/>
        <p:txBody>
          <a:bodyPr/>
          <a:lstStyle/>
          <a:p>
            <a:r>
              <a:rPr lang="es-ES" dirty="0"/>
              <a:t>Actualizar el </a:t>
            </a:r>
            <a:r>
              <a:rPr lang="es-ES" dirty="0" err="1"/>
              <a:t>state</a:t>
            </a:r>
            <a:endParaRPr lang="es-ES" dirty="0"/>
          </a:p>
        </p:txBody>
      </p:sp>
      <p:sp>
        <p:nvSpPr>
          <p:cNvPr id="3" name="Text Placeholder 2">
            <a:extLst>
              <a:ext uri="{FF2B5EF4-FFF2-40B4-BE49-F238E27FC236}">
                <a16:creationId xmlns:a16="http://schemas.microsoft.com/office/drawing/2014/main" id="{9733C7A6-BE7D-4124-A2D3-E8F5E98058BC}"/>
              </a:ext>
            </a:extLst>
          </p:cNvPr>
          <p:cNvSpPr>
            <a:spLocks noGrp="1"/>
          </p:cNvSpPr>
          <p:nvPr>
            <p:ph type="body" sz="quarter" idx="10"/>
          </p:nvPr>
        </p:nvSpPr>
        <p:spPr>
          <a:xfrm>
            <a:off x="465138" y="1408527"/>
            <a:ext cx="6427275" cy="1354217"/>
          </a:xfrm>
        </p:spPr>
        <p:txBody>
          <a:bodyPr/>
          <a:lstStyle/>
          <a:p>
            <a:pPr marL="342900" indent="-342900">
              <a:buFont typeface="Arial" panose="020B0604020202020204" pitchFamily="34" charset="0"/>
              <a:buChar char="•"/>
            </a:pPr>
            <a:r>
              <a:rPr lang="es-ES" dirty="0"/>
              <a:t>Solo se puede actualizar el estado de 2 formas:</a:t>
            </a:r>
          </a:p>
          <a:p>
            <a:pPr marL="571500" lvl="1" indent="-342900">
              <a:buFont typeface="Arial" panose="020B0604020202020204" pitchFamily="34" charset="0"/>
              <a:buChar char="•"/>
            </a:pPr>
            <a:r>
              <a:rPr lang="es-ES" sz="2000" dirty="0"/>
              <a:t>En el </a:t>
            </a:r>
            <a:r>
              <a:rPr lang="es-ES" sz="2000" b="1" dirty="0"/>
              <a:t>constructor</a:t>
            </a:r>
          </a:p>
          <a:p>
            <a:pPr marL="571500" lvl="1" indent="-342900">
              <a:buFont typeface="Arial" panose="020B0604020202020204" pitchFamily="34" charset="0"/>
              <a:buChar char="•"/>
            </a:pPr>
            <a:r>
              <a:rPr lang="es-ES" sz="2000" dirty="0"/>
              <a:t>Mediante el método </a:t>
            </a:r>
            <a:r>
              <a:rPr lang="es-ES" sz="2000" b="1" dirty="0" err="1"/>
              <a:t>setState</a:t>
            </a:r>
            <a:r>
              <a:rPr lang="es-ES" sz="2000" dirty="0"/>
              <a:t>()</a:t>
            </a:r>
            <a:endParaRPr lang="es-ES" dirty="0"/>
          </a:p>
          <a:p>
            <a:pPr marL="342900" indent="-342900">
              <a:buFont typeface="Arial" panose="020B0604020202020204" pitchFamily="34" charset="0"/>
              <a:buChar char="•"/>
            </a:pPr>
            <a:r>
              <a:rPr lang="es-ES" dirty="0" err="1"/>
              <a:t>setState</a:t>
            </a:r>
            <a:r>
              <a:rPr lang="es-ES" dirty="0"/>
              <a:t> es </a:t>
            </a:r>
            <a:r>
              <a:rPr lang="es-ES" b="1" dirty="0"/>
              <a:t>asíncrono</a:t>
            </a:r>
          </a:p>
        </p:txBody>
      </p:sp>
      <p:pic>
        <p:nvPicPr>
          <p:cNvPr id="4" name="Picture 3">
            <a:extLst>
              <a:ext uri="{FF2B5EF4-FFF2-40B4-BE49-F238E27FC236}">
                <a16:creationId xmlns:a16="http://schemas.microsoft.com/office/drawing/2014/main" id="{1FCDAC10-3ECC-4B8F-AAA2-24C82813B795}"/>
              </a:ext>
            </a:extLst>
          </p:cNvPr>
          <p:cNvPicPr>
            <a:picLocks noChangeAspect="1"/>
          </p:cNvPicPr>
          <p:nvPr/>
        </p:nvPicPr>
        <p:blipFill>
          <a:blip r:embed="rId2"/>
          <a:stretch>
            <a:fillRect/>
          </a:stretch>
        </p:blipFill>
        <p:spPr>
          <a:xfrm>
            <a:off x="465137" y="3392802"/>
            <a:ext cx="6899223" cy="3475070"/>
          </a:xfrm>
          <a:prstGeom prst="rect">
            <a:avLst/>
          </a:prstGeom>
        </p:spPr>
      </p:pic>
      <p:sp>
        <p:nvSpPr>
          <p:cNvPr id="7" name="Rectangle 6">
            <a:extLst>
              <a:ext uri="{FF2B5EF4-FFF2-40B4-BE49-F238E27FC236}">
                <a16:creationId xmlns:a16="http://schemas.microsoft.com/office/drawing/2014/main" id="{4E9E0DED-3F99-46DC-BD97-D1BFE7BE9F68}"/>
              </a:ext>
            </a:extLst>
          </p:cNvPr>
          <p:cNvSpPr/>
          <p:nvPr/>
        </p:nvSpPr>
        <p:spPr bwMode="auto">
          <a:xfrm>
            <a:off x="715528" y="4327834"/>
            <a:ext cx="6530845" cy="34249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3A30509-5FBE-4705-960A-54C11DE7096C}"/>
              </a:ext>
            </a:extLst>
          </p:cNvPr>
          <p:cNvSpPr/>
          <p:nvPr/>
        </p:nvSpPr>
        <p:spPr bwMode="auto">
          <a:xfrm>
            <a:off x="902341" y="5842000"/>
            <a:ext cx="5390303" cy="381819"/>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DC9EB5C7-4939-48DC-94A3-5C7CE209C741}"/>
              </a:ext>
            </a:extLst>
          </p:cNvPr>
          <p:cNvSpPr/>
          <p:nvPr/>
        </p:nvSpPr>
        <p:spPr>
          <a:xfrm>
            <a:off x="7141139" y="1408527"/>
            <a:ext cx="5295336" cy="1631216"/>
          </a:xfrm>
          <a:prstGeom prst="rect">
            <a:avLst/>
          </a:prstGeom>
        </p:spPr>
        <p:txBody>
          <a:bodyPr wrap="square">
            <a:spAutoFit/>
          </a:bodyPr>
          <a:lstStyle/>
          <a:p>
            <a:pPr marL="342900" indent="-342900">
              <a:buFont typeface="Arial" panose="020B0604020202020204" pitchFamily="34" charset="0"/>
              <a:buChar char="•"/>
            </a:pPr>
            <a:r>
              <a:rPr lang="es-ES" sz="2000" dirty="0"/>
              <a:t>El flujo de información siempre es de </a:t>
            </a:r>
            <a:r>
              <a:rPr lang="es-ES" sz="2000" b="1" dirty="0"/>
              <a:t>arriba hacia abajo</a:t>
            </a:r>
            <a:r>
              <a:rPr lang="es-ES" sz="2000" dirty="0"/>
              <a:t> en la jerarquía de componentes.</a:t>
            </a:r>
          </a:p>
          <a:p>
            <a:pPr marL="342900" indent="-342900">
              <a:buFont typeface="Arial" panose="020B0604020202020204" pitchFamily="34" charset="0"/>
              <a:buChar char="•"/>
            </a:pPr>
            <a:r>
              <a:rPr lang="es-ES" sz="2000" dirty="0"/>
              <a:t>Un componente puede pasar su estado a un hijo mediante propiedades.</a:t>
            </a:r>
          </a:p>
        </p:txBody>
      </p:sp>
    </p:spTree>
    <p:extLst>
      <p:ext uri="{BB962C8B-B14F-4D97-AF65-F5344CB8AC3E}">
        <p14:creationId xmlns:p14="http://schemas.microsoft.com/office/powerpoint/2010/main" val="17471929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9982-022D-412A-AE3B-5AF202B8D592}"/>
              </a:ext>
            </a:extLst>
          </p:cNvPr>
          <p:cNvSpPr>
            <a:spLocks noGrp="1"/>
          </p:cNvSpPr>
          <p:nvPr>
            <p:ph type="title"/>
          </p:nvPr>
        </p:nvSpPr>
        <p:spPr/>
        <p:txBody>
          <a:bodyPr/>
          <a:lstStyle/>
          <a:p>
            <a:r>
              <a:rPr lang="es-ES" dirty="0" err="1"/>
              <a:t>Hooks</a:t>
            </a:r>
            <a:r>
              <a:rPr lang="es-ES" dirty="0"/>
              <a:t> y </a:t>
            </a:r>
            <a:r>
              <a:rPr lang="es-ES" dirty="0" err="1"/>
              <a:t>Lifecycle</a:t>
            </a:r>
            <a:endParaRPr lang="es-ES" dirty="0"/>
          </a:p>
        </p:txBody>
      </p:sp>
      <p:sp>
        <p:nvSpPr>
          <p:cNvPr id="3" name="Text Placeholder 2">
            <a:extLst>
              <a:ext uri="{FF2B5EF4-FFF2-40B4-BE49-F238E27FC236}">
                <a16:creationId xmlns:a16="http://schemas.microsoft.com/office/drawing/2014/main" id="{666A21B5-99D1-42DF-9702-5091D2DD750B}"/>
              </a:ext>
            </a:extLst>
          </p:cNvPr>
          <p:cNvSpPr>
            <a:spLocks noGrp="1"/>
          </p:cNvSpPr>
          <p:nvPr>
            <p:ph type="body" sz="quarter" idx="10"/>
          </p:nvPr>
        </p:nvSpPr>
        <p:spPr>
          <a:xfrm>
            <a:off x="465138" y="1919804"/>
            <a:ext cx="3526759" cy="2154436"/>
          </a:xfrm>
        </p:spPr>
        <p:txBody>
          <a:bodyPr/>
          <a:lstStyle/>
          <a:p>
            <a:r>
              <a:rPr lang="es-ES" b="1" dirty="0"/>
              <a:t>Inicialización</a:t>
            </a:r>
          </a:p>
          <a:p>
            <a:pPr marL="457200" indent="-457200">
              <a:buFont typeface="+mj-lt"/>
              <a:buAutoNum type="arabicPeriod"/>
            </a:pPr>
            <a:r>
              <a:rPr lang="es-ES" dirty="0" err="1"/>
              <a:t>getDefaultProps</a:t>
            </a:r>
            <a:r>
              <a:rPr lang="es-ES" dirty="0"/>
              <a:t> </a:t>
            </a:r>
          </a:p>
          <a:p>
            <a:pPr marL="457200" indent="-457200">
              <a:buFont typeface="+mj-lt"/>
              <a:buAutoNum type="arabicPeriod"/>
            </a:pPr>
            <a:r>
              <a:rPr lang="es-ES" dirty="0" err="1"/>
              <a:t>getInitialState</a:t>
            </a:r>
            <a:r>
              <a:rPr lang="es-ES" dirty="0"/>
              <a:t> </a:t>
            </a:r>
          </a:p>
          <a:p>
            <a:pPr marL="457200" indent="-457200">
              <a:buFont typeface="+mj-lt"/>
              <a:buAutoNum type="arabicPeriod"/>
            </a:pPr>
            <a:r>
              <a:rPr lang="es-ES" dirty="0" err="1"/>
              <a:t>componentWillMount</a:t>
            </a:r>
            <a:r>
              <a:rPr lang="es-ES" dirty="0"/>
              <a:t> </a:t>
            </a:r>
          </a:p>
          <a:p>
            <a:pPr marL="457200" indent="-457200">
              <a:buFont typeface="+mj-lt"/>
              <a:buAutoNum type="arabicPeriod"/>
            </a:pPr>
            <a:r>
              <a:rPr lang="es-ES" dirty="0"/>
              <a:t>Render</a:t>
            </a:r>
          </a:p>
          <a:p>
            <a:pPr marL="457200" indent="-457200">
              <a:buFont typeface="+mj-lt"/>
              <a:buAutoNum type="arabicPeriod"/>
            </a:pPr>
            <a:r>
              <a:rPr lang="es-ES" dirty="0" err="1"/>
              <a:t>componentDidMount</a:t>
            </a:r>
            <a:r>
              <a:rPr lang="es-ES" dirty="0"/>
              <a:t> </a:t>
            </a:r>
          </a:p>
        </p:txBody>
      </p:sp>
      <p:sp>
        <p:nvSpPr>
          <p:cNvPr id="6" name="Text Placeholder 2">
            <a:extLst>
              <a:ext uri="{FF2B5EF4-FFF2-40B4-BE49-F238E27FC236}">
                <a16:creationId xmlns:a16="http://schemas.microsoft.com/office/drawing/2014/main" id="{77521D1A-890F-4285-B5C7-D7BF514E9E7B}"/>
              </a:ext>
            </a:extLst>
          </p:cNvPr>
          <p:cNvSpPr txBox="1">
            <a:spLocks/>
          </p:cNvSpPr>
          <p:nvPr/>
        </p:nvSpPr>
        <p:spPr>
          <a:xfrm>
            <a:off x="4134054" y="1919804"/>
            <a:ext cx="3526759" cy="178510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err="1"/>
              <a:t>Actualizacion</a:t>
            </a:r>
            <a:r>
              <a:rPr lang="es-ES" b="1" dirty="0"/>
              <a:t> de estado</a:t>
            </a:r>
          </a:p>
          <a:p>
            <a:pPr marL="457200" indent="-457200">
              <a:buFont typeface="+mj-lt"/>
              <a:buAutoNum type="arabicPeriod"/>
            </a:pPr>
            <a:r>
              <a:rPr lang="es-ES" dirty="0" err="1"/>
              <a:t>shouldComponentUpdate</a:t>
            </a:r>
            <a:r>
              <a:rPr lang="es-ES" dirty="0"/>
              <a:t> </a:t>
            </a:r>
          </a:p>
          <a:p>
            <a:pPr marL="457200" indent="-457200">
              <a:buFont typeface="+mj-lt"/>
              <a:buAutoNum type="arabicPeriod"/>
            </a:pPr>
            <a:r>
              <a:rPr lang="es-ES" dirty="0" err="1"/>
              <a:t>componentWillUpdate</a:t>
            </a:r>
            <a:r>
              <a:rPr lang="es-ES" dirty="0"/>
              <a:t> </a:t>
            </a:r>
          </a:p>
          <a:p>
            <a:pPr marL="457200" indent="-457200">
              <a:buFont typeface="+mj-lt"/>
              <a:buAutoNum type="arabicPeriod"/>
            </a:pPr>
            <a:r>
              <a:rPr lang="es-ES" dirty="0"/>
              <a:t>Render</a:t>
            </a:r>
          </a:p>
          <a:p>
            <a:pPr marL="457200" indent="-457200">
              <a:buFont typeface="+mj-lt"/>
              <a:buAutoNum type="arabicPeriod"/>
            </a:pPr>
            <a:r>
              <a:rPr lang="es-ES" dirty="0" err="1"/>
              <a:t>componentDidUpdate</a:t>
            </a:r>
            <a:r>
              <a:rPr lang="es-ES" dirty="0"/>
              <a:t> </a:t>
            </a:r>
          </a:p>
        </p:txBody>
      </p:sp>
      <p:sp>
        <p:nvSpPr>
          <p:cNvPr id="7" name="Text Placeholder 2">
            <a:extLst>
              <a:ext uri="{FF2B5EF4-FFF2-40B4-BE49-F238E27FC236}">
                <a16:creationId xmlns:a16="http://schemas.microsoft.com/office/drawing/2014/main" id="{71781F12-8D70-4514-A9DA-F9858F9C3E20}"/>
              </a:ext>
            </a:extLst>
          </p:cNvPr>
          <p:cNvSpPr txBox="1">
            <a:spLocks/>
          </p:cNvSpPr>
          <p:nvPr/>
        </p:nvSpPr>
        <p:spPr>
          <a:xfrm>
            <a:off x="8337344" y="1919804"/>
            <a:ext cx="3756333" cy="178510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err="1"/>
              <a:t>Actualizacion</a:t>
            </a:r>
            <a:r>
              <a:rPr lang="es-ES" b="1" dirty="0"/>
              <a:t> de propiedades</a:t>
            </a:r>
          </a:p>
          <a:p>
            <a:pPr marL="457200" indent="-457200">
              <a:buFont typeface="+mj-lt"/>
              <a:buAutoNum type="arabicPeriod"/>
            </a:pPr>
            <a:r>
              <a:rPr lang="es-ES" dirty="0" err="1"/>
              <a:t>componentWillReceiveProps</a:t>
            </a:r>
            <a:r>
              <a:rPr lang="es-ES" dirty="0"/>
              <a:t> </a:t>
            </a:r>
          </a:p>
          <a:p>
            <a:pPr marL="457200" indent="-457200">
              <a:buFont typeface="+mj-lt"/>
              <a:buAutoNum type="arabicPeriod"/>
            </a:pPr>
            <a:r>
              <a:rPr lang="es-ES" dirty="0" err="1"/>
              <a:t>componentWillUpdate</a:t>
            </a:r>
            <a:r>
              <a:rPr lang="es-ES" dirty="0"/>
              <a:t> </a:t>
            </a:r>
          </a:p>
          <a:p>
            <a:pPr marL="457200" indent="-457200">
              <a:buFont typeface="+mj-lt"/>
              <a:buAutoNum type="arabicPeriod"/>
            </a:pPr>
            <a:r>
              <a:rPr lang="es-ES" dirty="0"/>
              <a:t>Render</a:t>
            </a:r>
          </a:p>
          <a:p>
            <a:pPr marL="457200" indent="-457200">
              <a:buFont typeface="+mj-lt"/>
              <a:buAutoNum type="arabicPeriod"/>
            </a:pPr>
            <a:r>
              <a:rPr lang="es-ES" dirty="0" err="1"/>
              <a:t>componentDidUpdate</a:t>
            </a:r>
            <a:r>
              <a:rPr lang="es-ES" dirty="0"/>
              <a:t> </a:t>
            </a:r>
          </a:p>
        </p:txBody>
      </p:sp>
      <p:sp>
        <p:nvSpPr>
          <p:cNvPr id="8" name="Text Placeholder 2">
            <a:extLst>
              <a:ext uri="{FF2B5EF4-FFF2-40B4-BE49-F238E27FC236}">
                <a16:creationId xmlns:a16="http://schemas.microsoft.com/office/drawing/2014/main" id="{AF3C077C-CFB9-4220-B48B-D6F3629E41CA}"/>
              </a:ext>
            </a:extLst>
          </p:cNvPr>
          <p:cNvSpPr txBox="1">
            <a:spLocks/>
          </p:cNvSpPr>
          <p:nvPr/>
        </p:nvSpPr>
        <p:spPr>
          <a:xfrm>
            <a:off x="465137" y="4372953"/>
            <a:ext cx="3526759" cy="677108"/>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err="1"/>
              <a:t>Unmount</a:t>
            </a:r>
            <a:endParaRPr lang="es-ES" b="1" dirty="0"/>
          </a:p>
          <a:p>
            <a:pPr marL="457200" indent="-457200">
              <a:buFont typeface="+mj-lt"/>
              <a:buAutoNum type="arabicPeriod"/>
            </a:pPr>
            <a:r>
              <a:rPr lang="es-ES" dirty="0" err="1"/>
              <a:t>componentWillUnmount</a:t>
            </a:r>
            <a:r>
              <a:rPr lang="es-ES" dirty="0"/>
              <a:t>  </a:t>
            </a:r>
          </a:p>
        </p:txBody>
      </p:sp>
    </p:spTree>
    <p:extLst>
      <p:ext uri="{BB962C8B-B14F-4D97-AF65-F5344CB8AC3E}">
        <p14:creationId xmlns:p14="http://schemas.microsoft.com/office/powerpoint/2010/main" val="2864589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F240-9539-4A3A-8D70-1E18BB09F3C8}"/>
              </a:ext>
            </a:extLst>
          </p:cNvPr>
          <p:cNvSpPr>
            <a:spLocks noGrp="1"/>
          </p:cNvSpPr>
          <p:nvPr>
            <p:ph type="title"/>
          </p:nvPr>
        </p:nvSpPr>
        <p:spPr/>
        <p:txBody>
          <a:bodyPr/>
          <a:lstStyle/>
          <a:p>
            <a:r>
              <a:rPr lang="es-ES" dirty="0"/>
              <a:t>Eventos</a:t>
            </a:r>
          </a:p>
        </p:txBody>
      </p:sp>
      <p:sp>
        <p:nvSpPr>
          <p:cNvPr id="3" name="Text Placeholder 2">
            <a:extLst>
              <a:ext uri="{FF2B5EF4-FFF2-40B4-BE49-F238E27FC236}">
                <a16:creationId xmlns:a16="http://schemas.microsoft.com/office/drawing/2014/main" id="{1D5B89F9-24D0-42F9-AD48-F9AF372271D1}"/>
              </a:ext>
            </a:extLst>
          </p:cNvPr>
          <p:cNvSpPr>
            <a:spLocks noGrp="1"/>
          </p:cNvSpPr>
          <p:nvPr>
            <p:ph type="body" sz="quarter" idx="10"/>
          </p:nvPr>
        </p:nvSpPr>
        <p:spPr>
          <a:xfrm>
            <a:off x="465139" y="1451924"/>
            <a:ext cx="4333004" cy="677108"/>
          </a:xfrm>
        </p:spPr>
        <p:txBody>
          <a:bodyPr/>
          <a:lstStyle/>
          <a:p>
            <a:pPr marL="342900" indent="-342900">
              <a:buFont typeface="Arial" panose="020B0604020202020204" pitchFamily="34" charset="0"/>
              <a:buChar char="•"/>
            </a:pPr>
            <a:r>
              <a:rPr lang="es-ES" dirty="0"/>
              <a:t>Permite capturar eventos de nuestro componentes.</a:t>
            </a:r>
          </a:p>
          <a:p>
            <a:pPr marL="342900" indent="-342900">
              <a:buFont typeface="Arial" panose="020B0604020202020204" pitchFamily="34" charset="0"/>
              <a:buChar char="•"/>
            </a:pPr>
            <a:r>
              <a:rPr lang="es-ES" dirty="0"/>
              <a:t>Mecanismo que utilizaremos para pasar información hacia arriba.</a:t>
            </a:r>
          </a:p>
        </p:txBody>
      </p:sp>
      <p:pic>
        <p:nvPicPr>
          <p:cNvPr id="6" name="Picture 5">
            <a:extLst>
              <a:ext uri="{FF2B5EF4-FFF2-40B4-BE49-F238E27FC236}">
                <a16:creationId xmlns:a16="http://schemas.microsoft.com/office/drawing/2014/main" id="{5A03E12F-F7C5-4212-B3D6-28688E123C60}"/>
              </a:ext>
            </a:extLst>
          </p:cNvPr>
          <p:cNvPicPr>
            <a:picLocks noChangeAspect="1"/>
          </p:cNvPicPr>
          <p:nvPr/>
        </p:nvPicPr>
        <p:blipFill>
          <a:blip r:embed="rId3"/>
          <a:stretch>
            <a:fillRect/>
          </a:stretch>
        </p:blipFill>
        <p:spPr>
          <a:xfrm>
            <a:off x="5021723" y="1343770"/>
            <a:ext cx="7209606" cy="5482514"/>
          </a:xfrm>
          <a:prstGeom prst="rect">
            <a:avLst/>
          </a:prstGeom>
        </p:spPr>
      </p:pic>
    </p:spTree>
    <p:extLst>
      <p:ext uri="{BB962C8B-B14F-4D97-AF65-F5344CB8AC3E}">
        <p14:creationId xmlns:p14="http://schemas.microsoft.com/office/powerpoint/2010/main" val="2210174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F8CE-38D7-4075-A570-0A5E07D88F0E}"/>
              </a:ext>
            </a:extLst>
          </p:cNvPr>
          <p:cNvSpPr>
            <a:spLocks noGrp="1"/>
          </p:cNvSpPr>
          <p:nvPr>
            <p:ph type="title"/>
          </p:nvPr>
        </p:nvSpPr>
        <p:spPr/>
        <p:txBody>
          <a:bodyPr/>
          <a:lstStyle/>
          <a:p>
            <a:r>
              <a:rPr lang="es-ES" dirty="0"/>
              <a:t>Office </a:t>
            </a:r>
            <a:r>
              <a:rPr lang="es-ES" dirty="0" err="1"/>
              <a:t>Fabric</a:t>
            </a:r>
            <a:r>
              <a:rPr lang="es-ES" dirty="0"/>
              <a:t> UI</a:t>
            </a:r>
          </a:p>
        </p:txBody>
      </p:sp>
      <p:sp>
        <p:nvSpPr>
          <p:cNvPr id="3" name="Text Placeholder 2">
            <a:extLst>
              <a:ext uri="{FF2B5EF4-FFF2-40B4-BE49-F238E27FC236}">
                <a16:creationId xmlns:a16="http://schemas.microsoft.com/office/drawing/2014/main" id="{2CE0FCD2-81E2-47DE-B2FB-AD55089E3C7A}"/>
              </a:ext>
            </a:extLst>
          </p:cNvPr>
          <p:cNvSpPr>
            <a:spLocks noGrp="1"/>
          </p:cNvSpPr>
          <p:nvPr>
            <p:ph type="body" sz="quarter" idx="10"/>
          </p:nvPr>
        </p:nvSpPr>
        <p:spPr>
          <a:xfrm>
            <a:off x="465138" y="1418358"/>
            <a:ext cx="11533187" cy="677108"/>
          </a:xfrm>
        </p:spPr>
        <p:txBody>
          <a:bodyPr/>
          <a:lstStyle/>
          <a:p>
            <a:pPr marL="342900" indent="-342900">
              <a:buFont typeface="Arial" panose="020B0604020202020204" pitchFamily="34" charset="0"/>
              <a:buChar char="•"/>
            </a:pPr>
            <a:r>
              <a:rPr lang="es-ES" dirty="0"/>
              <a:t>Librearía con componentes, estilos e iconos para crear interfaces similares al estándar.</a:t>
            </a:r>
          </a:p>
          <a:p>
            <a:pPr marL="342900" indent="-342900">
              <a:buFont typeface="Arial" panose="020B0604020202020204" pitchFamily="34" charset="0"/>
              <a:buChar char="•"/>
            </a:pPr>
            <a:r>
              <a:rPr lang="es-ES" i="1" dirty="0" err="1"/>
              <a:t>npm</a:t>
            </a:r>
            <a:r>
              <a:rPr lang="es-ES" i="1" dirty="0"/>
              <a:t> i office-</a:t>
            </a:r>
            <a:r>
              <a:rPr lang="es-ES" i="1" dirty="0" err="1"/>
              <a:t>ui</a:t>
            </a:r>
            <a:r>
              <a:rPr lang="es-ES" i="1" dirty="0"/>
              <a:t>-</a:t>
            </a:r>
            <a:r>
              <a:rPr lang="es-ES" i="1" dirty="0" err="1"/>
              <a:t>fabric-react</a:t>
            </a:r>
            <a:r>
              <a:rPr lang="es-ES" i="1" dirty="0"/>
              <a:t> --</a:t>
            </a:r>
            <a:r>
              <a:rPr lang="es-ES" i="1" dirty="0" err="1"/>
              <a:t>save</a:t>
            </a:r>
            <a:endParaRPr lang="es-ES" i="1" dirty="0"/>
          </a:p>
        </p:txBody>
      </p:sp>
      <p:pic>
        <p:nvPicPr>
          <p:cNvPr id="7" name="Picture 6" descr="A screenshot of a cell phone&#10;&#10;Description generated with very high confidence">
            <a:extLst>
              <a:ext uri="{FF2B5EF4-FFF2-40B4-BE49-F238E27FC236}">
                <a16:creationId xmlns:a16="http://schemas.microsoft.com/office/drawing/2014/main" id="{6BD71ECE-0B77-4264-AA7D-C777EF04E85B}"/>
              </a:ext>
            </a:extLst>
          </p:cNvPr>
          <p:cNvPicPr>
            <a:picLocks noChangeAspect="1"/>
          </p:cNvPicPr>
          <p:nvPr/>
        </p:nvPicPr>
        <p:blipFill>
          <a:blip r:embed="rId2"/>
          <a:stretch>
            <a:fillRect/>
          </a:stretch>
        </p:blipFill>
        <p:spPr>
          <a:xfrm>
            <a:off x="465138" y="2885104"/>
            <a:ext cx="6436231" cy="3171566"/>
          </a:xfrm>
          <a:prstGeom prst="rect">
            <a:avLst/>
          </a:prstGeom>
        </p:spPr>
      </p:pic>
      <p:pic>
        <p:nvPicPr>
          <p:cNvPr id="8" name="Picture 7">
            <a:extLst>
              <a:ext uri="{FF2B5EF4-FFF2-40B4-BE49-F238E27FC236}">
                <a16:creationId xmlns:a16="http://schemas.microsoft.com/office/drawing/2014/main" id="{36544DFC-CDB0-4287-9F4C-57AD203C74E7}"/>
              </a:ext>
            </a:extLst>
          </p:cNvPr>
          <p:cNvPicPr>
            <a:picLocks noChangeAspect="1"/>
          </p:cNvPicPr>
          <p:nvPr/>
        </p:nvPicPr>
        <p:blipFill>
          <a:blip r:embed="rId3"/>
          <a:stretch>
            <a:fillRect/>
          </a:stretch>
        </p:blipFill>
        <p:spPr>
          <a:xfrm>
            <a:off x="7177036" y="2885104"/>
            <a:ext cx="5054294" cy="1137052"/>
          </a:xfrm>
          <a:prstGeom prst="rect">
            <a:avLst/>
          </a:prstGeom>
        </p:spPr>
      </p:pic>
      <p:pic>
        <p:nvPicPr>
          <p:cNvPr id="9" name="Picture 8">
            <a:extLst>
              <a:ext uri="{FF2B5EF4-FFF2-40B4-BE49-F238E27FC236}">
                <a16:creationId xmlns:a16="http://schemas.microsoft.com/office/drawing/2014/main" id="{90533897-20FB-4365-A72D-38E12A373DE8}"/>
              </a:ext>
            </a:extLst>
          </p:cNvPr>
          <p:cNvPicPr>
            <a:picLocks noChangeAspect="1"/>
          </p:cNvPicPr>
          <p:nvPr/>
        </p:nvPicPr>
        <p:blipFill>
          <a:blip r:embed="rId4"/>
          <a:stretch>
            <a:fillRect/>
          </a:stretch>
        </p:blipFill>
        <p:spPr>
          <a:xfrm>
            <a:off x="7177036" y="4169559"/>
            <a:ext cx="5054294" cy="2024762"/>
          </a:xfrm>
          <a:prstGeom prst="rect">
            <a:avLst/>
          </a:prstGeom>
        </p:spPr>
      </p:pic>
    </p:spTree>
    <p:extLst>
      <p:ext uri="{BB962C8B-B14F-4D97-AF65-F5344CB8AC3E}">
        <p14:creationId xmlns:p14="http://schemas.microsoft.com/office/powerpoint/2010/main" val="40409742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C90083-4C62-456E-9BCA-5A2B83B67C5A}"/>
              </a:ext>
            </a:extLst>
          </p:cNvPr>
          <p:cNvSpPr>
            <a:spLocks noGrp="1"/>
          </p:cNvSpPr>
          <p:nvPr>
            <p:ph type="title"/>
          </p:nvPr>
        </p:nvSpPr>
        <p:spPr/>
        <p:txBody>
          <a:bodyPr/>
          <a:lstStyle/>
          <a:p>
            <a:r>
              <a:rPr lang="es-ES" dirty="0"/>
              <a:t>Conectar con SharePoint</a:t>
            </a:r>
          </a:p>
        </p:txBody>
      </p:sp>
      <p:sp>
        <p:nvSpPr>
          <p:cNvPr id="7" name="Text Placeholder 6">
            <a:extLst>
              <a:ext uri="{FF2B5EF4-FFF2-40B4-BE49-F238E27FC236}">
                <a16:creationId xmlns:a16="http://schemas.microsoft.com/office/drawing/2014/main" id="{248964F9-6465-4B56-9135-1BC7B77A308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194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p:txBody>
          <a:bodyPr/>
          <a:lstStyle/>
          <a:p>
            <a:r>
              <a:rPr lang="es-ES" dirty="0" err="1"/>
              <a:t>SPHttpClient</a:t>
            </a:r>
            <a:endParaRPr lang="es-ES" dirty="0"/>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p:txBody>
          <a:bodyPr/>
          <a:lstStyle/>
          <a:p>
            <a:pPr marL="342900" indent="-342900">
              <a:buFont typeface="Arial" panose="020B0604020202020204" pitchFamily="34" charset="0"/>
              <a:buChar char="•"/>
            </a:pPr>
            <a:r>
              <a:rPr lang="es-ES" dirty="0"/>
              <a:t>Cliente que permite realizar peticiones REST en el contexto del usuario.</a:t>
            </a:r>
          </a:p>
        </p:txBody>
      </p:sp>
      <p:pic>
        <p:nvPicPr>
          <p:cNvPr id="3" name="Picture 2">
            <a:extLst>
              <a:ext uri="{FF2B5EF4-FFF2-40B4-BE49-F238E27FC236}">
                <a16:creationId xmlns:a16="http://schemas.microsoft.com/office/drawing/2014/main" id="{7B04A770-FF76-4762-8999-FE32C0217E45}"/>
              </a:ext>
            </a:extLst>
          </p:cNvPr>
          <p:cNvPicPr>
            <a:picLocks noChangeAspect="1"/>
          </p:cNvPicPr>
          <p:nvPr/>
        </p:nvPicPr>
        <p:blipFill>
          <a:blip r:embed="rId2"/>
          <a:stretch>
            <a:fillRect/>
          </a:stretch>
        </p:blipFill>
        <p:spPr>
          <a:xfrm>
            <a:off x="465138" y="3266663"/>
            <a:ext cx="11739528" cy="1413491"/>
          </a:xfrm>
          <a:prstGeom prst="rect">
            <a:avLst/>
          </a:prstGeom>
        </p:spPr>
      </p:pic>
    </p:spTree>
    <p:extLst>
      <p:ext uri="{BB962C8B-B14F-4D97-AF65-F5344CB8AC3E}">
        <p14:creationId xmlns:p14="http://schemas.microsoft.com/office/powerpoint/2010/main" val="6703271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C3E4279C-9F8A-4A0C-8CE9-B9E6B919F0DB}"/>
              </a:ext>
            </a:extLst>
          </p:cNvPr>
          <p:cNvGraphicFramePr>
            <a:graphicFrameLocks noGrp="1"/>
          </p:cNvGraphicFramePr>
          <p:nvPr>
            <p:extLst>
              <p:ext uri="{D42A27DB-BD31-4B8C-83A1-F6EECF244321}">
                <p14:modId xmlns:p14="http://schemas.microsoft.com/office/powerpoint/2010/main" val="1688528382"/>
              </p:ext>
            </p:extLst>
          </p:nvPr>
        </p:nvGraphicFramePr>
        <p:xfrm>
          <a:off x="465138" y="1226916"/>
          <a:ext cx="11533187" cy="5370651"/>
        </p:xfrm>
        <a:graphic>
          <a:graphicData uri="http://schemas.openxmlformats.org/drawingml/2006/table">
            <a:tbl>
              <a:tblPr/>
              <a:tblGrid>
                <a:gridCol w="1298551">
                  <a:extLst>
                    <a:ext uri="{9D8B030D-6E8A-4147-A177-3AD203B41FA5}">
                      <a16:colId xmlns:a16="http://schemas.microsoft.com/office/drawing/2014/main" val="3692583418"/>
                    </a:ext>
                  </a:extLst>
                </a:gridCol>
                <a:gridCol w="5485580">
                  <a:extLst>
                    <a:ext uri="{9D8B030D-6E8A-4147-A177-3AD203B41FA5}">
                      <a16:colId xmlns:a16="http://schemas.microsoft.com/office/drawing/2014/main" val="3380234546"/>
                    </a:ext>
                  </a:extLst>
                </a:gridCol>
                <a:gridCol w="4749056">
                  <a:extLst>
                    <a:ext uri="{9D8B030D-6E8A-4147-A177-3AD203B41FA5}">
                      <a16:colId xmlns:a16="http://schemas.microsoft.com/office/drawing/2014/main" val="1831775513"/>
                    </a:ext>
                  </a:extLst>
                </a:gridCol>
              </a:tblGrid>
              <a:tr h="596739">
                <a:tc>
                  <a:txBody>
                    <a:bodyPr/>
                    <a:lstStyle/>
                    <a:p>
                      <a:pPr algn="l" fontAlgn="b"/>
                      <a:r>
                        <a:rPr lang="en-US" sz="1800" b="0" i="0" u="none" strike="noStrike">
                          <a:solidFill>
                            <a:schemeClr val="tx2"/>
                          </a:solidFill>
                          <a:effectLst/>
                          <a:latin typeface="+mj-lt"/>
                        </a:rPr>
                        <a:t>Time</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800" b="0" i="0" u="none" strike="noStrike" dirty="0">
                          <a:solidFill>
                            <a:schemeClr val="tx2"/>
                          </a:solidFill>
                          <a:effectLst/>
                          <a:latin typeface="+mj-lt"/>
                        </a:rPr>
                        <a:t>Topic / Activity </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b="0" i="0" u="none" strike="noStrike" dirty="0">
                          <a:solidFill>
                            <a:schemeClr val="tx2"/>
                          </a:solidFill>
                          <a:effectLst/>
                          <a:latin typeface="+mj-lt"/>
                        </a:rPr>
                        <a:t>Speaker</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62875"/>
                  </a:ext>
                </a:extLst>
              </a:tr>
              <a:tr h="596739">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XX am</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Insert Topic here</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Name of Speaker here</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797202533"/>
                  </a:ext>
                </a:extLst>
              </a:tr>
              <a:tr h="596739">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77130661"/>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45275799"/>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29255411"/>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475880627"/>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69011920"/>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168100875"/>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73023748"/>
                  </a:ext>
                </a:extLst>
              </a:tr>
            </a:tbl>
          </a:graphicData>
        </a:graphic>
      </p:graphicFrame>
    </p:spTree>
    <p:extLst>
      <p:ext uri="{BB962C8B-B14F-4D97-AF65-F5344CB8AC3E}">
        <p14:creationId xmlns:p14="http://schemas.microsoft.com/office/powerpoint/2010/main" val="3900635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a:xfrm>
            <a:off x="465138" y="632779"/>
            <a:ext cx="11533187" cy="410369"/>
          </a:xfrm>
        </p:spPr>
        <p:txBody>
          <a:bodyPr/>
          <a:lstStyle/>
          <a:p>
            <a:r>
              <a:rPr lang="es-ES" dirty="0" err="1"/>
              <a:t>Environment.type</a:t>
            </a:r>
            <a:endParaRPr lang="es-ES" dirty="0"/>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408527"/>
            <a:ext cx="11533187" cy="2462213"/>
          </a:xfrm>
        </p:spPr>
        <p:txBody>
          <a:bodyPr/>
          <a:lstStyle/>
          <a:p>
            <a:r>
              <a:rPr lang="es-ES" dirty="0"/>
              <a:t>Permite detectar en qué entorno nos encontramos (</a:t>
            </a:r>
            <a:r>
              <a:rPr lang="es-ES" b="1" dirty="0" err="1"/>
              <a:t>EnvironmentType</a:t>
            </a:r>
            <a:r>
              <a:rPr lang="es-ES" dirty="0"/>
              <a:t>):</a:t>
            </a:r>
          </a:p>
          <a:p>
            <a:pPr marL="342900" indent="-342900">
              <a:buFont typeface="Arial" panose="020B0604020202020204" pitchFamily="34" charset="0"/>
              <a:buChar char="•"/>
            </a:pPr>
            <a:r>
              <a:rPr lang="es-ES" b="1" dirty="0"/>
              <a:t>Test</a:t>
            </a:r>
            <a:r>
              <a:rPr lang="es-ES" dirty="0"/>
              <a:t>: el código se ejecuta desde un test unitario.</a:t>
            </a:r>
          </a:p>
          <a:p>
            <a:pPr marL="342900" indent="-342900">
              <a:buFont typeface="Arial" panose="020B0604020202020204" pitchFamily="34" charset="0"/>
              <a:buChar char="•"/>
            </a:pPr>
            <a:r>
              <a:rPr lang="es-ES" b="1" dirty="0"/>
              <a:t>Local</a:t>
            </a:r>
            <a:r>
              <a:rPr lang="es-ES" dirty="0"/>
              <a:t>: nos encontramos en un equipo de desarrollo donde estamos probando nuestro desarrollo.</a:t>
            </a:r>
          </a:p>
          <a:p>
            <a:pPr marL="342900" indent="-342900">
              <a:buFont typeface="Arial" panose="020B0604020202020204" pitchFamily="34" charset="0"/>
              <a:buChar char="•"/>
            </a:pPr>
            <a:r>
              <a:rPr lang="es-ES" b="1" dirty="0"/>
              <a:t>SharePoint</a:t>
            </a:r>
            <a:r>
              <a:rPr lang="es-ES" dirty="0"/>
              <a:t>: el </a:t>
            </a:r>
            <a:r>
              <a:rPr lang="es-ES" dirty="0" err="1"/>
              <a:t>framework</a:t>
            </a:r>
            <a:r>
              <a:rPr lang="es-ES" dirty="0"/>
              <a:t> se ha cargado en una página de SharePoint.</a:t>
            </a:r>
          </a:p>
          <a:p>
            <a:pPr marL="342900" indent="-342900">
              <a:buFont typeface="Arial" panose="020B0604020202020204" pitchFamily="34" charset="0"/>
              <a:buChar char="•"/>
            </a:pPr>
            <a:r>
              <a:rPr lang="es-ES" b="1" dirty="0" err="1"/>
              <a:t>ClassicSharePoint</a:t>
            </a:r>
            <a:r>
              <a:rPr lang="es-ES" dirty="0"/>
              <a:t>: el </a:t>
            </a:r>
            <a:r>
              <a:rPr lang="es-ES" dirty="0" err="1"/>
              <a:t>framework</a:t>
            </a:r>
            <a:r>
              <a:rPr lang="es-ES" dirty="0"/>
              <a:t> se ha cargado en una página basada en el modelo clásico de páginas de SharePoint.</a:t>
            </a:r>
          </a:p>
          <a:p>
            <a:pPr marL="342900" indent="-342900">
              <a:buFont typeface="Arial" panose="020B0604020202020204" pitchFamily="34" charset="0"/>
              <a:buChar char="•"/>
            </a:pPr>
            <a:endParaRPr lang="es-ES" dirty="0"/>
          </a:p>
        </p:txBody>
      </p:sp>
      <p:pic>
        <p:nvPicPr>
          <p:cNvPr id="10" name="Picture 9">
            <a:extLst>
              <a:ext uri="{FF2B5EF4-FFF2-40B4-BE49-F238E27FC236}">
                <a16:creationId xmlns:a16="http://schemas.microsoft.com/office/drawing/2014/main" id="{406B25B6-50F8-4C2C-98BE-38EE404D0D7B}"/>
              </a:ext>
            </a:extLst>
          </p:cNvPr>
          <p:cNvPicPr>
            <a:picLocks noChangeAspect="1"/>
          </p:cNvPicPr>
          <p:nvPr/>
        </p:nvPicPr>
        <p:blipFill>
          <a:blip r:embed="rId2"/>
          <a:stretch>
            <a:fillRect/>
          </a:stretch>
        </p:blipFill>
        <p:spPr>
          <a:xfrm>
            <a:off x="465138" y="3928342"/>
            <a:ext cx="7204638" cy="1161078"/>
          </a:xfrm>
          <a:prstGeom prst="rect">
            <a:avLst/>
          </a:prstGeom>
        </p:spPr>
      </p:pic>
    </p:spTree>
    <p:extLst>
      <p:ext uri="{BB962C8B-B14F-4D97-AF65-F5344CB8AC3E}">
        <p14:creationId xmlns:p14="http://schemas.microsoft.com/office/powerpoint/2010/main" val="29253722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p:txBody>
          <a:bodyPr/>
          <a:lstStyle/>
          <a:p>
            <a:r>
              <a:rPr lang="es-ES" dirty="0" err="1"/>
              <a:t>PnP</a:t>
            </a:r>
            <a:r>
              <a:rPr lang="es-ES" dirty="0"/>
              <a:t> JavaScript Core</a:t>
            </a:r>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919804"/>
            <a:ext cx="11533187" cy="677108"/>
          </a:xfrm>
        </p:spPr>
        <p:txBody>
          <a:bodyPr/>
          <a:lstStyle/>
          <a:p>
            <a:pPr marL="342900" indent="-342900">
              <a:buFont typeface="Arial" panose="020B0604020202020204" pitchFamily="34" charset="0"/>
              <a:buChar char="•"/>
            </a:pPr>
            <a:r>
              <a:rPr lang="es-ES" dirty="0"/>
              <a:t>Librearía con utilidades para conectar con SharePoint de una forma más natural.</a:t>
            </a:r>
          </a:p>
          <a:p>
            <a:pPr marL="342900" indent="-342900">
              <a:buFont typeface="Arial" panose="020B0604020202020204" pitchFamily="34" charset="0"/>
              <a:buChar char="•"/>
            </a:pPr>
            <a:r>
              <a:rPr lang="es-ES" dirty="0"/>
              <a:t>No necesitamos conocer la estructura de REST de SharePoint.</a:t>
            </a:r>
          </a:p>
        </p:txBody>
      </p:sp>
      <p:pic>
        <p:nvPicPr>
          <p:cNvPr id="2" name="Picture 1">
            <a:extLst>
              <a:ext uri="{FF2B5EF4-FFF2-40B4-BE49-F238E27FC236}">
                <a16:creationId xmlns:a16="http://schemas.microsoft.com/office/drawing/2014/main" id="{ED78C756-AB38-45CC-B42C-00373438A971}"/>
              </a:ext>
            </a:extLst>
          </p:cNvPr>
          <p:cNvPicPr>
            <a:picLocks noChangeAspect="1"/>
          </p:cNvPicPr>
          <p:nvPr/>
        </p:nvPicPr>
        <p:blipFill>
          <a:blip r:embed="rId2"/>
          <a:stretch>
            <a:fillRect/>
          </a:stretch>
        </p:blipFill>
        <p:spPr>
          <a:xfrm>
            <a:off x="465138" y="2992898"/>
            <a:ext cx="11645857" cy="1431618"/>
          </a:xfrm>
          <a:prstGeom prst="rect">
            <a:avLst/>
          </a:prstGeom>
        </p:spPr>
      </p:pic>
    </p:spTree>
    <p:extLst>
      <p:ext uri="{BB962C8B-B14F-4D97-AF65-F5344CB8AC3E}">
        <p14:creationId xmlns:p14="http://schemas.microsoft.com/office/powerpoint/2010/main" val="20561826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B545-91ED-4AFD-A23D-A54956C85073}"/>
              </a:ext>
            </a:extLst>
          </p:cNvPr>
          <p:cNvSpPr>
            <a:spLocks noGrp="1"/>
          </p:cNvSpPr>
          <p:nvPr>
            <p:ph type="title"/>
          </p:nvPr>
        </p:nvSpPr>
        <p:spPr/>
        <p:txBody>
          <a:bodyPr/>
          <a:lstStyle/>
          <a:p>
            <a:r>
              <a:rPr lang="en-US" b="1" dirty="0" err="1"/>
              <a:t>GraphHttpClient</a:t>
            </a:r>
            <a:r>
              <a:rPr lang="en-US" b="1" dirty="0"/>
              <a:t> </a:t>
            </a:r>
            <a:endParaRPr lang="es-ES" dirty="0"/>
          </a:p>
        </p:txBody>
      </p:sp>
      <p:sp>
        <p:nvSpPr>
          <p:cNvPr id="3" name="Text Placeholder 2">
            <a:extLst>
              <a:ext uri="{FF2B5EF4-FFF2-40B4-BE49-F238E27FC236}">
                <a16:creationId xmlns:a16="http://schemas.microsoft.com/office/drawing/2014/main" id="{983038EA-BB97-4C80-BE8F-3EE7BD5121F5}"/>
              </a:ext>
            </a:extLst>
          </p:cNvPr>
          <p:cNvSpPr>
            <a:spLocks noGrp="1"/>
          </p:cNvSpPr>
          <p:nvPr>
            <p:ph type="body" sz="quarter" idx="10"/>
          </p:nvPr>
        </p:nvSpPr>
        <p:spPr>
          <a:xfrm>
            <a:off x="465138" y="1919804"/>
            <a:ext cx="11533187" cy="2250262"/>
          </a:xfrm>
        </p:spPr>
        <p:txBody>
          <a:bodyPr/>
          <a:lstStyle/>
          <a:p>
            <a:pPr marL="342900" indent="-342900">
              <a:buFont typeface="Arial" panose="020B0604020202020204" pitchFamily="34" charset="0"/>
              <a:buChar char="•"/>
            </a:pPr>
            <a:r>
              <a:rPr lang="es-ES" dirty="0"/>
              <a:t>Cliente para consumir Microsoft </a:t>
            </a:r>
            <a:r>
              <a:rPr lang="es-ES" dirty="0" err="1"/>
              <a:t>Graph</a:t>
            </a:r>
            <a:r>
              <a:rPr lang="es-ES" dirty="0"/>
              <a:t> desde </a:t>
            </a:r>
            <a:r>
              <a:rPr lang="es-ES" dirty="0" err="1"/>
              <a:t>SPFx</a:t>
            </a:r>
            <a:r>
              <a:rPr lang="es-ES" dirty="0"/>
              <a:t>.</a:t>
            </a:r>
          </a:p>
          <a:p>
            <a:pPr marL="342900" indent="-342900">
              <a:buFont typeface="Arial" panose="020B0604020202020204" pitchFamily="34" charset="0"/>
              <a:buChar char="•"/>
            </a:pPr>
            <a:r>
              <a:rPr lang="es-ES" dirty="0"/>
              <a:t>Abstrae del flujo de autorización de tokens.</a:t>
            </a:r>
          </a:p>
          <a:p>
            <a:pPr marL="342900" indent="-342900">
              <a:buFont typeface="Arial" panose="020B0604020202020204" pitchFamily="34" charset="0"/>
              <a:buChar char="•"/>
            </a:pPr>
            <a:r>
              <a:rPr lang="it-IT" sz="2000" dirty="0"/>
              <a:t>/_api/SP.OAuth.Token/Acquire</a:t>
            </a:r>
          </a:p>
          <a:p>
            <a:pPr marL="342900" indent="-342900">
              <a:buFont typeface="Arial" panose="020B0604020202020204" pitchFamily="34" charset="0"/>
              <a:buChar char="•"/>
            </a:pPr>
            <a:r>
              <a:rPr lang="it-IT" sz="2000" dirty="0"/>
              <a:t>Restricciones:</a:t>
            </a:r>
          </a:p>
          <a:p>
            <a:pPr marL="571500" lvl="1" indent="-342900">
              <a:buFont typeface="Arial" panose="020B0604020202020204" pitchFamily="34" charset="0"/>
              <a:buChar char="•"/>
            </a:pPr>
            <a:r>
              <a:rPr lang="it-IT" sz="2000" dirty="0"/>
              <a:t>Lectura/Escritura grupos (Group.ReadWrite.All).</a:t>
            </a:r>
          </a:p>
          <a:p>
            <a:pPr marL="571500" lvl="1" indent="-342900">
              <a:buFont typeface="Arial" panose="020B0604020202020204" pitchFamily="34" charset="0"/>
              <a:buChar char="•"/>
            </a:pPr>
            <a:r>
              <a:rPr lang="it-IT" sz="2000" dirty="0"/>
              <a:t>Lectura informes de uso (Reports.Read.All).</a:t>
            </a:r>
          </a:p>
          <a:p>
            <a:pPr marL="342900" indent="-342900">
              <a:buFont typeface="Arial" panose="020B0604020202020204" pitchFamily="34" charset="0"/>
              <a:buChar char="•"/>
            </a:pPr>
            <a:endParaRPr lang="it-IT" sz="1200" dirty="0"/>
          </a:p>
          <a:p>
            <a:pPr marL="571500" lvl="1" indent="-342900">
              <a:buFont typeface="Arial" panose="020B0604020202020204" pitchFamily="34" charset="0"/>
              <a:buChar char="•"/>
            </a:pPr>
            <a:endParaRPr lang="es-ES" dirty="0"/>
          </a:p>
          <a:p>
            <a:r>
              <a:rPr lang="es-ES" dirty="0"/>
              <a:t> </a:t>
            </a:r>
          </a:p>
        </p:txBody>
      </p:sp>
      <p:graphicFrame>
        <p:nvGraphicFramePr>
          <p:cNvPr id="7" name="Table 6">
            <a:extLst>
              <a:ext uri="{FF2B5EF4-FFF2-40B4-BE49-F238E27FC236}">
                <a16:creationId xmlns:a16="http://schemas.microsoft.com/office/drawing/2014/main" id="{AF75D059-C2FD-428F-AA23-8EE5EBC96289}"/>
              </a:ext>
            </a:extLst>
          </p:cNvPr>
          <p:cNvGraphicFramePr>
            <a:graphicFrameLocks noGrp="1"/>
          </p:cNvGraphicFramePr>
          <p:nvPr>
            <p:extLst>
              <p:ext uri="{D42A27DB-BD31-4B8C-83A1-F6EECF244321}">
                <p14:modId xmlns:p14="http://schemas.microsoft.com/office/powerpoint/2010/main" val="1319964991"/>
              </p:ext>
            </p:extLst>
          </p:nvPr>
        </p:nvGraphicFramePr>
        <p:xfrm>
          <a:off x="341644" y="4860509"/>
          <a:ext cx="11656681" cy="1188720"/>
        </p:xfrm>
        <a:graphic>
          <a:graphicData uri="http://schemas.openxmlformats.org/drawingml/2006/table">
            <a:tbl>
              <a:tblPr firstRow="1" bandRow="1">
                <a:tableStyleId>{2D5ABB26-0587-4C30-8999-92F81FD0307C}</a:tableStyleId>
              </a:tblPr>
              <a:tblGrid>
                <a:gridCol w="11656681">
                  <a:extLst>
                    <a:ext uri="{9D8B030D-6E8A-4147-A177-3AD203B41FA5}">
                      <a16:colId xmlns:a16="http://schemas.microsoft.com/office/drawing/2014/main" val="3271380717"/>
                    </a:ext>
                  </a:extLst>
                </a:gridCol>
              </a:tblGrid>
              <a:tr h="370840">
                <a:tc>
                  <a:txBody>
                    <a:bodyPr/>
                    <a:lstStyle/>
                    <a:p>
                      <a:r>
                        <a:rPr lang="en-US" dirty="0" err="1">
                          <a:effectLst/>
                        </a:rPr>
                        <a:t>this.context.</a:t>
                      </a:r>
                      <a:r>
                        <a:rPr lang="en-US" b="1" dirty="0" err="1">
                          <a:effectLst/>
                        </a:rPr>
                        <a:t>graphHttpClient</a:t>
                      </a:r>
                      <a:r>
                        <a:rPr lang="en-US" dirty="0" err="1">
                          <a:effectLst/>
                        </a:rPr>
                        <a:t>.get</a:t>
                      </a:r>
                      <a:r>
                        <a:rPr lang="en-US" dirty="0">
                          <a:effectLst/>
                        </a:rPr>
                        <a:t>("v1.0/groups?$select=</a:t>
                      </a:r>
                      <a:r>
                        <a:rPr lang="en-US" dirty="0" err="1">
                          <a:effectLst/>
                        </a:rPr>
                        <a:t>displayName</a:t>
                      </a:r>
                      <a:r>
                        <a:rPr lang="en-US" dirty="0">
                          <a:effectLst/>
                        </a:rPr>
                        <a:t>", GraphHttpClient.configurations.v1) .then((response: </a:t>
                      </a:r>
                      <a:r>
                        <a:rPr lang="en-US" dirty="0" err="1">
                          <a:effectLst/>
                        </a:rPr>
                        <a:t>GraphHttpClientResponse</a:t>
                      </a:r>
                      <a:r>
                        <a:rPr lang="en-US" dirty="0">
                          <a:effectLst/>
                        </a:rPr>
                        <a:t>): Promise&lt;any&gt; =&gt; { </a:t>
                      </a:r>
                    </a:p>
                    <a:p>
                      <a:pPr lvl="1"/>
                      <a:r>
                        <a:rPr lang="en-US" dirty="0">
                          <a:effectLst/>
                        </a:rPr>
                        <a:t>return </a:t>
                      </a:r>
                      <a:r>
                        <a:rPr lang="en-US" dirty="0" err="1">
                          <a:effectLst/>
                        </a:rPr>
                        <a:t>response.json</a:t>
                      </a:r>
                      <a:r>
                        <a:rPr lang="en-US" dirty="0">
                          <a:effectLst/>
                        </a:rPr>
                        <a:t>(); </a:t>
                      </a:r>
                    </a:p>
                    <a:p>
                      <a:pPr lvl="0"/>
                      <a:r>
                        <a:rPr lang="en-US" dirty="0">
                          <a:effectLst/>
                        </a:rPr>
                        <a:t>}) .then((data: any): void =&gt; { // ... }); </a:t>
                      </a:r>
                      <a:endParaRPr lang="es-ES" dirty="0"/>
                    </a:p>
                  </a:txBody>
                  <a:tcPr/>
                </a:tc>
                <a:extLst>
                  <a:ext uri="{0D108BD9-81ED-4DB2-BD59-A6C34878D82A}">
                    <a16:rowId xmlns:a16="http://schemas.microsoft.com/office/drawing/2014/main" val="2801081303"/>
                  </a:ext>
                </a:extLst>
              </a:tr>
            </a:tbl>
          </a:graphicData>
        </a:graphic>
      </p:graphicFrame>
    </p:spTree>
    <p:extLst>
      <p:ext uri="{BB962C8B-B14F-4D97-AF65-F5344CB8AC3E}">
        <p14:creationId xmlns:p14="http://schemas.microsoft.com/office/powerpoint/2010/main" val="16954852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19FA5-2FA6-4DBF-866F-E38992155FC1}"/>
              </a:ext>
            </a:extLst>
          </p:cNvPr>
          <p:cNvSpPr>
            <a:spLocks noGrp="1"/>
          </p:cNvSpPr>
          <p:nvPr>
            <p:ph type="title"/>
          </p:nvPr>
        </p:nvSpPr>
        <p:spPr/>
        <p:txBody>
          <a:bodyPr/>
          <a:lstStyle/>
          <a:p>
            <a:r>
              <a:rPr lang="es-ES" dirty="0" err="1"/>
              <a:t>API’s</a:t>
            </a:r>
            <a:r>
              <a:rPr lang="es-ES" dirty="0"/>
              <a:t> protegidas con AAD</a:t>
            </a:r>
          </a:p>
        </p:txBody>
      </p:sp>
      <p:sp>
        <p:nvSpPr>
          <p:cNvPr id="3" name="Text Placeholder 2">
            <a:extLst>
              <a:ext uri="{FF2B5EF4-FFF2-40B4-BE49-F238E27FC236}">
                <a16:creationId xmlns:a16="http://schemas.microsoft.com/office/drawing/2014/main" id="{98E38BB1-29B9-41E5-B26B-14D28FBC6133}"/>
              </a:ext>
            </a:extLst>
          </p:cNvPr>
          <p:cNvSpPr>
            <a:spLocks noGrp="1"/>
          </p:cNvSpPr>
          <p:nvPr>
            <p:ph type="body" sz="quarter" idx="10"/>
          </p:nvPr>
        </p:nvSpPr>
        <p:spPr>
          <a:xfrm>
            <a:off x="465138" y="1919804"/>
            <a:ext cx="11533187" cy="2031325"/>
          </a:xfrm>
        </p:spPr>
        <p:txBody>
          <a:bodyPr/>
          <a:lstStyle/>
          <a:p>
            <a:pPr marL="342900" indent="-342900">
              <a:buFont typeface="Arial" panose="020B0604020202020204" pitchFamily="34" charset="0"/>
              <a:buChar char="•"/>
            </a:pPr>
            <a:r>
              <a:rPr lang="es-ES" dirty="0"/>
              <a:t>Consumir </a:t>
            </a:r>
            <a:r>
              <a:rPr lang="es-ES" dirty="0" err="1"/>
              <a:t>API’s</a:t>
            </a:r>
            <a:r>
              <a:rPr lang="es-ES" dirty="0"/>
              <a:t> </a:t>
            </a:r>
            <a:r>
              <a:rPr lang="es-ES" dirty="0" err="1"/>
              <a:t>securizadas</a:t>
            </a:r>
            <a:r>
              <a:rPr lang="es-ES" dirty="0"/>
              <a:t> con AAD a través de ADAL (por ejemplo </a:t>
            </a:r>
            <a:r>
              <a:rPr lang="es-ES" dirty="0" err="1"/>
              <a:t>Graph</a:t>
            </a:r>
            <a:r>
              <a:rPr lang="es-ES" dirty="0"/>
              <a:t>).</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hlinkClick r:id="rId2"/>
              </a:rPr>
              <a:t>https://docs.microsoft.com/en-us/sharepoint/dev/spfx/web-parts/guidance/connect-to-api-secured-with-aad</a:t>
            </a:r>
            <a:r>
              <a:rPr lang="es-ES" dirty="0"/>
              <a:t>  </a:t>
            </a:r>
          </a:p>
          <a:p>
            <a:pPr marL="342900" indent="-342900">
              <a:buFont typeface="Arial" panose="020B0604020202020204" pitchFamily="34" charset="0"/>
              <a:buChar char="•"/>
            </a:pPr>
            <a:r>
              <a:rPr lang="es-ES" dirty="0">
                <a:hlinkClick r:id="rId3"/>
              </a:rPr>
              <a:t>https://docs.microsoft.com/en-us/sharepoint/dev/spfx/web-parts/guidance/call-microsoft-graph-from-your-web-part</a:t>
            </a:r>
            <a:r>
              <a:rPr lang="es-ES" dirty="0"/>
              <a:t> </a:t>
            </a:r>
          </a:p>
        </p:txBody>
      </p:sp>
    </p:spTree>
    <p:extLst>
      <p:ext uri="{BB962C8B-B14F-4D97-AF65-F5344CB8AC3E}">
        <p14:creationId xmlns:p14="http://schemas.microsoft.com/office/powerpoint/2010/main" val="1291690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650329" y="6502318"/>
            <a:ext cx="785264" cy="372394"/>
          </a:xfrm>
        </p:spPr>
        <p:txBody>
          <a:bodyPr/>
          <a:lstStyle/>
          <a:p>
            <a:fld id="{88CB616A-2EDE-4F93-81C7-BE29C9C217CB}" type="slidenum">
              <a:rPr lang="es-ES" smtClean="0"/>
              <a:pPr/>
              <a:t>3</a:t>
            </a:fld>
            <a:endParaRPr lang="es-E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 y="21418"/>
            <a:ext cx="12434711" cy="6994528"/>
          </a:xfrm>
          <a:prstGeom prst="rect">
            <a:avLst/>
          </a:prstGeom>
        </p:spPr>
      </p:pic>
      <p:sp>
        <p:nvSpPr>
          <p:cNvPr id="6" name="TextBox 5"/>
          <p:cNvSpPr txBox="1"/>
          <p:nvPr/>
        </p:nvSpPr>
        <p:spPr>
          <a:xfrm>
            <a:off x="341638" y="2523180"/>
            <a:ext cx="6026054" cy="542399"/>
          </a:xfrm>
          <a:prstGeom prst="rect">
            <a:avLst/>
          </a:prstGeom>
          <a:solidFill>
            <a:srgbClr val="202020"/>
          </a:solidFill>
        </p:spPr>
        <p:txBody>
          <a:bodyPr wrap="square" rtlCol="0">
            <a:spAutoFit/>
          </a:bodyPr>
          <a:lstStyle/>
          <a:p>
            <a:r>
              <a:rPr lang="es-ES" sz="2856" dirty="0">
                <a:solidFill>
                  <a:srgbClr val="01DBFF"/>
                </a:solidFill>
              </a:rPr>
              <a:t>http://geeks.ms/</a:t>
            </a:r>
            <a:r>
              <a:rPr lang="es-ES" sz="2856" dirty="0">
                <a:solidFill>
                  <a:schemeClr val="bg1"/>
                </a:solidFill>
              </a:rPr>
              <a:t>rockyouroffice365</a:t>
            </a:r>
          </a:p>
        </p:txBody>
      </p:sp>
    </p:spTree>
    <p:extLst>
      <p:ext uri="{BB962C8B-B14F-4D97-AF65-F5344CB8AC3E}">
        <p14:creationId xmlns:p14="http://schemas.microsoft.com/office/powerpoint/2010/main" val="91439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EDB7F2-D0A1-4CC0-BE2A-D134B4811414}"/>
              </a:ext>
            </a:extLst>
          </p:cNvPr>
          <p:cNvSpPr>
            <a:spLocks noGrp="1"/>
          </p:cNvSpPr>
          <p:nvPr>
            <p:ph type="title"/>
          </p:nvPr>
        </p:nvSpPr>
        <p:spPr/>
        <p:txBody>
          <a:bodyPr/>
          <a:lstStyle/>
          <a:p>
            <a:r>
              <a:rPr lang="es-ES" dirty="0" err="1"/>
              <a:t>SPFx+React</a:t>
            </a:r>
            <a:endParaRPr lang="es-ES" dirty="0"/>
          </a:p>
        </p:txBody>
      </p:sp>
      <p:sp>
        <p:nvSpPr>
          <p:cNvPr id="6" name="Text Placeholder 5">
            <a:extLst>
              <a:ext uri="{FF2B5EF4-FFF2-40B4-BE49-F238E27FC236}">
                <a16:creationId xmlns:a16="http://schemas.microsoft.com/office/drawing/2014/main" id="{8937BAEF-0C0F-4EF2-BA4D-0258D8B87275}"/>
              </a:ext>
            </a:extLst>
          </p:cNvPr>
          <p:cNvSpPr>
            <a:spLocks noGrp="1"/>
          </p:cNvSpPr>
          <p:nvPr>
            <p:ph type="body" sz="quarter" idx="12"/>
          </p:nvPr>
        </p:nvSpPr>
        <p:spPr/>
        <p:txBody>
          <a:bodyPr/>
          <a:lstStyle/>
          <a:p>
            <a:r>
              <a:rPr lang="es-ES" dirty="0"/>
              <a:t>Conceptos y </a:t>
            </a:r>
            <a:r>
              <a:rPr lang="es-ES" dirty="0" err="1"/>
              <a:t>LifeCycle</a:t>
            </a:r>
            <a:endParaRPr lang="es-ES" dirty="0"/>
          </a:p>
        </p:txBody>
      </p:sp>
      <p:pic>
        <p:nvPicPr>
          <p:cNvPr id="8" name="Picture 7" descr="A screenshot of a computer screen&#10;&#10;Description generated with very high confidence">
            <a:extLst>
              <a:ext uri="{FF2B5EF4-FFF2-40B4-BE49-F238E27FC236}">
                <a16:creationId xmlns:a16="http://schemas.microsoft.com/office/drawing/2014/main" id="{B12D946E-5CA5-4E0E-9AC3-C9E05C824E4B}"/>
              </a:ext>
            </a:extLst>
          </p:cNvPr>
          <p:cNvPicPr>
            <a:picLocks noChangeAspect="1"/>
          </p:cNvPicPr>
          <p:nvPr/>
        </p:nvPicPr>
        <p:blipFill rotWithShape="1">
          <a:blip r:embed="rId2"/>
          <a:srcRect r="35738"/>
          <a:stretch/>
        </p:blipFill>
        <p:spPr>
          <a:xfrm>
            <a:off x="4958568" y="322643"/>
            <a:ext cx="7026954" cy="6325016"/>
          </a:xfrm>
          <a:prstGeom prst="rect">
            <a:avLst/>
          </a:prstGeom>
        </p:spPr>
      </p:pic>
    </p:spTree>
    <p:extLst>
      <p:ext uri="{BB962C8B-B14F-4D97-AF65-F5344CB8AC3E}">
        <p14:creationId xmlns:p14="http://schemas.microsoft.com/office/powerpoint/2010/main" val="398812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AA657E-4880-4E4D-B717-1228B1B025E3}"/>
              </a:ext>
            </a:extLst>
          </p:cNvPr>
          <p:cNvSpPr>
            <a:spLocks noGrp="1"/>
          </p:cNvSpPr>
          <p:nvPr>
            <p:ph type="title"/>
          </p:nvPr>
        </p:nvSpPr>
        <p:spPr/>
        <p:txBody>
          <a:bodyPr/>
          <a:lstStyle/>
          <a:p>
            <a:r>
              <a:rPr lang="es-ES" dirty="0"/>
              <a:t>Desarrollo basado en componentes web con </a:t>
            </a:r>
            <a:r>
              <a:rPr lang="es-ES" dirty="0" err="1"/>
              <a:t>React</a:t>
            </a:r>
            <a:endParaRPr lang="es-ES" dirty="0"/>
          </a:p>
        </p:txBody>
      </p:sp>
      <p:sp>
        <p:nvSpPr>
          <p:cNvPr id="9" name="Text Placeholder 8">
            <a:extLst>
              <a:ext uri="{FF2B5EF4-FFF2-40B4-BE49-F238E27FC236}">
                <a16:creationId xmlns:a16="http://schemas.microsoft.com/office/drawing/2014/main" id="{4E1AEBE9-F389-4D2D-8F0D-CDDE45CC0C5A}"/>
              </a:ext>
            </a:extLst>
          </p:cNvPr>
          <p:cNvSpPr>
            <a:spLocks noGrp="1"/>
          </p:cNvSpPr>
          <p:nvPr>
            <p:ph type="body" sz="quarter" idx="10"/>
          </p:nvPr>
        </p:nvSpPr>
        <p:spPr>
          <a:xfrm>
            <a:off x="465138" y="1919804"/>
            <a:ext cx="5886501" cy="3520964"/>
          </a:xfrm>
        </p:spPr>
        <p:txBody>
          <a:bodyPr/>
          <a:lstStyle/>
          <a:p>
            <a:pPr marL="342900" indent="-342900">
              <a:buFont typeface="Arial" panose="020B0604020202020204" pitchFamily="34" charset="0"/>
              <a:buChar char="•"/>
            </a:pPr>
            <a:r>
              <a:rPr lang="es-ES" sz="2400" dirty="0"/>
              <a:t>Dividir la interfaz en componentes atómicos.</a:t>
            </a:r>
          </a:p>
          <a:p>
            <a:pPr marL="342900" indent="-342900">
              <a:buFont typeface="Arial" panose="020B0604020202020204" pitchFamily="34" charset="0"/>
              <a:buChar char="•"/>
            </a:pPr>
            <a:r>
              <a:rPr lang="es-ES" sz="2400" dirty="0"/>
              <a:t>Cada componente es responsable de implementar una funcionalidad.</a:t>
            </a:r>
          </a:p>
          <a:p>
            <a:pPr marL="342900" indent="-342900">
              <a:buFont typeface="Arial" panose="020B0604020202020204" pitchFamily="34" charset="0"/>
              <a:buChar char="•"/>
            </a:pPr>
            <a:r>
              <a:rPr lang="es-ES" sz="2400" dirty="0"/>
              <a:t>No conoce los componentes superiores que lo encapsulan.</a:t>
            </a:r>
          </a:p>
          <a:p>
            <a:pPr marL="342900" indent="-342900">
              <a:buFont typeface="Arial" panose="020B0604020202020204" pitchFamily="34" charset="0"/>
              <a:buChar char="•"/>
            </a:pPr>
            <a:r>
              <a:rPr lang="es-ES" sz="2400" dirty="0"/>
              <a:t>Solo conoce los controles hijos.</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endParaRPr lang="es-ES" sz="2400" dirty="0"/>
          </a:p>
          <a:p>
            <a:endParaRPr lang="es-ES" sz="2400" dirty="0"/>
          </a:p>
        </p:txBody>
      </p:sp>
      <p:pic>
        <p:nvPicPr>
          <p:cNvPr id="14" name="Picture 13">
            <a:extLst>
              <a:ext uri="{FF2B5EF4-FFF2-40B4-BE49-F238E27FC236}">
                <a16:creationId xmlns:a16="http://schemas.microsoft.com/office/drawing/2014/main" id="{B9409085-F6C3-4620-8872-273298F8A5B3}"/>
              </a:ext>
            </a:extLst>
          </p:cNvPr>
          <p:cNvPicPr>
            <a:picLocks noChangeAspect="1"/>
          </p:cNvPicPr>
          <p:nvPr/>
        </p:nvPicPr>
        <p:blipFill>
          <a:blip r:embed="rId2"/>
          <a:stretch>
            <a:fillRect/>
          </a:stretch>
        </p:blipFill>
        <p:spPr>
          <a:xfrm>
            <a:off x="6970810" y="1919804"/>
            <a:ext cx="5319545" cy="4480996"/>
          </a:xfrm>
          <a:prstGeom prst="rect">
            <a:avLst/>
          </a:prstGeom>
          <a:ln>
            <a:solidFill>
              <a:schemeClr val="tx1"/>
            </a:solidFill>
          </a:ln>
        </p:spPr>
      </p:pic>
      <p:sp>
        <p:nvSpPr>
          <p:cNvPr id="16" name="Rectangle 15">
            <a:extLst>
              <a:ext uri="{FF2B5EF4-FFF2-40B4-BE49-F238E27FC236}">
                <a16:creationId xmlns:a16="http://schemas.microsoft.com/office/drawing/2014/main" id="{ADDE92FF-7624-49F8-B237-721224705535}"/>
              </a:ext>
            </a:extLst>
          </p:cNvPr>
          <p:cNvSpPr/>
          <p:nvPr/>
        </p:nvSpPr>
        <p:spPr bwMode="auto">
          <a:xfrm>
            <a:off x="6626942" y="2015613"/>
            <a:ext cx="5604388" cy="1661652"/>
          </a:xfrm>
          <a:prstGeom prst="rect">
            <a:avLst/>
          </a:prstGeom>
          <a:no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F09C4FD-DEB7-4645-8A67-EFFF9BED7270}"/>
              </a:ext>
            </a:extLst>
          </p:cNvPr>
          <p:cNvSpPr/>
          <p:nvPr/>
        </p:nvSpPr>
        <p:spPr bwMode="auto">
          <a:xfrm>
            <a:off x="6626942" y="3722302"/>
            <a:ext cx="5604117" cy="2678498"/>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050D9A2-385D-4903-93A6-93A235E0583C}"/>
              </a:ext>
            </a:extLst>
          </p:cNvPr>
          <p:cNvSpPr/>
          <p:nvPr/>
        </p:nvSpPr>
        <p:spPr bwMode="auto">
          <a:xfrm>
            <a:off x="11216640" y="2194560"/>
            <a:ext cx="963168" cy="56083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C738D28F-E185-424D-8136-5033950E0688}"/>
              </a:ext>
            </a:extLst>
          </p:cNvPr>
          <p:cNvSpPr txBox="1"/>
          <p:nvPr/>
        </p:nvSpPr>
        <p:spPr>
          <a:xfrm rot="16200000">
            <a:off x="5928569" y="2557416"/>
            <a:ext cx="1353576" cy="627864"/>
          </a:xfrm>
          <a:prstGeom prst="rect">
            <a:avLst/>
          </a:prstGeom>
          <a:solidFill>
            <a:schemeClr val="bg2"/>
          </a:solidFill>
        </p:spPr>
        <p:txBody>
          <a:bodyPr wrap="none" lIns="182880" tIns="146304" rIns="182880" bIns="146304" rtlCol="0">
            <a:spAutoFit/>
          </a:bodyPr>
          <a:lstStyle/>
          <a:p>
            <a:pPr>
              <a:lnSpc>
                <a:spcPct val="90000"/>
              </a:lnSpc>
              <a:spcAft>
                <a:spcPts val="600"/>
              </a:spcAft>
            </a:pPr>
            <a:r>
              <a:rPr lang="es-ES" sz="2400" dirty="0" err="1">
                <a:gradFill>
                  <a:gsLst>
                    <a:gs pos="2917">
                      <a:schemeClr val="tx1"/>
                    </a:gs>
                    <a:gs pos="30000">
                      <a:schemeClr val="tx1"/>
                    </a:gs>
                  </a:gsLst>
                  <a:lin ang="5400000" scaled="0"/>
                </a:gradFill>
              </a:rPr>
              <a:t>Header</a:t>
            </a:r>
            <a:endParaRPr lang="es-ES" sz="24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8787B605-E420-43CA-B96B-FF414407C72E}"/>
              </a:ext>
            </a:extLst>
          </p:cNvPr>
          <p:cNvSpPr txBox="1"/>
          <p:nvPr/>
        </p:nvSpPr>
        <p:spPr>
          <a:xfrm rot="16200000">
            <a:off x="5824793" y="4725284"/>
            <a:ext cx="1561133" cy="627864"/>
          </a:xfrm>
          <a:prstGeom prst="rect">
            <a:avLst/>
          </a:prstGeom>
          <a:solidFill>
            <a:schemeClr val="bg2"/>
          </a:solidFill>
        </p:spPr>
        <p:txBody>
          <a:bodyPr wrap="none" lIns="182880" tIns="146304" rIns="182880" bIns="146304" rtlCol="0">
            <a:spAutoFit/>
          </a:bodyPr>
          <a:lstStyle/>
          <a:p>
            <a:pPr>
              <a:lnSpc>
                <a:spcPct val="90000"/>
              </a:lnSpc>
              <a:spcAft>
                <a:spcPts val="600"/>
              </a:spcAft>
            </a:pPr>
            <a:r>
              <a:rPr lang="es-ES" sz="2400" dirty="0" err="1">
                <a:gradFill>
                  <a:gsLst>
                    <a:gs pos="2917">
                      <a:schemeClr val="tx1"/>
                    </a:gs>
                    <a:gs pos="30000">
                      <a:schemeClr val="tx1"/>
                    </a:gs>
                  </a:gsLst>
                  <a:lin ang="5400000" scaled="0"/>
                </a:gradFill>
              </a:rPr>
              <a:t>ListItems</a:t>
            </a:r>
            <a:endParaRPr lang="es-ES" sz="2400" dirty="0">
              <a:gradFill>
                <a:gsLst>
                  <a:gs pos="2917">
                    <a:schemeClr val="tx1"/>
                  </a:gs>
                  <a:gs pos="30000">
                    <a:schemeClr val="tx1"/>
                  </a:gs>
                </a:gsLst>
                <a:lin ang="5400000" scaled="0"/>
              </a:gradFill>
            </a:endParaRPr>
          </a:p>
        </p:txBody>
      </p:sp>
      <p:sp>
        <p:nvSpPr>
          <p:cNvPr id="22" name="TextBox 21">
            <a:extLst>
              <a:ext uri="{FF2B5EF4-FFF2-40B4-BE49-F238E27FC236}">
                <a16:creationId xmlns:a16="http://schemas.microsoft.com/office/drawing/2014/main" id="{32A472C8-5DC8-4083-95FA-9437C49117D1}"/>
              </a:ext>
            </a:extLst>
          </p:cNvPr>
          <p:cNvSpPr txBox="1"/>
          <p:nvPr/>
        </p:nvSpPr>
        <p:spPr>
          <a:xfrm>
            <a:off x="8221530" y="2668699"/>
            <a:ext cx="1461747" cy="627864"/>
          </a:xfrm>
          <a:prstGeom prst="rect">
            <a:avLst/>
          </a:prstGeom>
          <a:noFill/>
        </p:spPr>
        <p:txBody>
          <a:bodyPr wrap="non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Selector</a:t>
            </a:r>
          </a:p>
        </p:txBody>
      </p:sp>
      <p:sp>
        <p:nvSpPr>
          <p:cNvPr id="23" name="TextBox 22">
            <a:extLst>
              <a:ext uri="{FF2B5EF4-FFF2-40B4-BE49-F238E27FC236}">
                <a16:creationId xmlns:a16="http://schemas.microsoft.com/office/drawing/2014/main" id="{8441895B-691B-46E5-99D7-FB1687510673}"/>
              </a:ext>
            </a:extLst>
          </p:cNvPr>
          <p:cNvSpPr txBox="1"/>
          <p:nvPr/>
        </p:nvSpPr>
        <p:spPr>
          <a:xfrm>
            <a:off x="10466234" y="2656507"/>
            <a:ext cx="1941814" cy="627864"/>
          </a:xfrm>
          <a:prstGeom prst="rect">
            <a:avLst/>
          </a:prstGeom>
          <a:noFill/>
        </p:spPr>
        <p:txBody>
          <a:bodyPr wrap="none" lIns="182880" tIns="146304" rIns="182880" bIns="146304" rtlCol="0">
            <a:spAutoFit/>
          </a:bodyPr>
          <a:lstStyle/>
          <a:p>
            <a:pPr>
              <a:lnSpc>
                <a:spcPct val="90000"/>
              </a:lnSpc>
              <a:spcAft>
                <a:spcPts val="600"/>
              </a:spcAft>
            </a:pPr>
            <a:r>
              <a:rPr lang="es-ES" sz="2400" dirty="0" err="1">
                <a:gradFill>
                  <a:gsLst>
                    <a:gs pos="2917">
                      <a:schemeClr val="tx1"/>
                    </a:gs>
                    <a:gs pos="30000">
                      <a:schemeClr val="tx1"/>
                    </a:gs>
                  </a:gsLst>
                  <a:lin ang="5400000" scaled="0"/>
                </a:gradFill>
              </a:rPr>
              <a:t>LoadButton</a:t>
            </a:r>
            <a:endParaRPr lang="es-ES" sz="2400" dirty="0">
              <a:gradFill>
                <a:gsLst>
                  <a:gs pos="2917">
                    <a:schemeClr val="tx1"/>
                  </a:gs>
                  <a:gs pos="30000">
                    <a:schemeClr val="tx1"/>
                  </a:gs>
                </a:gsLst>
                <a:lin ang="5400000" scaled="0"/>
              </a:gradFill>
            </a:endParaRPr>
          </a:p>
        </p:txBody>
      </p:sp>
      <p:cxnSp>
        <p:nvCxnSpPr>
          <p:cNvPr id="34" name="Straight Connector 33">
            <a:extLst>
              <a:ext uri="{FF2B5EF4-FFF2-40B4-BE49-F238E27FC236}">
                <a16:creationId xmlns:a16="http://schemas.microsoft.com/office/drawing/2014/main" id="{0B3E8AA4-AB28-4BBB-B696-A2979D372757}"/>
              </a:ext>
            </a:extLst>
          </p:cNvPr>
          <p:cNvCxnSpPr>
            <a:cxnSpLocks/>
          </p:cNvCxnSpPr>
          <p:nvPr/>
        </p:nvCxnSpPr>
        <p:spPr>
          <a:xfrm>
            <a:off x="8333233" y="3147923"/>
            <a:ext cx="117474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4EE388E-5ECC-4058-A4D3-3ABA2FA77632}"/>
              </a:ext>
            </a:extLst>
          </p:cNvPr>
          <p:cNvCxnSpPr>
            <a:endCxn id="19" idx="1"/>
          </p:cNvCxnSpPr>
          <p:nvPr/>
        </p:nvCxnSpPr>
        <p:spPr>
          <a:xfrm rot="5400000" flipH="1" flipV="1">
            <a:off x="10949596" y="2488348"/>
            <a:ext cx="280416" cy="253672"/>
          </a:xfrm>
          <a:prstGeom prst="bentConnector2">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EB0F4F5-2915-4773-A78C-955D9BAFB0C3}"/>
              </a:ext>
            </a:extLst>
          </p:cNvPr>
          <p:cNvSpPr/>
          <p:nvPr/>
        </p:nvSpPr>
        <p:spPr bwMode="auto">
          <a:xfrm>
            <a:off x="6848373" y="2276168"/>
            <a:ext cx="1484860" cy="135704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3154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6" grpId="0" animBg="1"/>
      <p:bldP spid="17" grpId="0" animBg="1"/>
      <p:bldP spid="19" grpId="0" animBg="1"/>
      <p:bldP spid="20" grpId="0" animBg="1"/>
      <p:bldP spid="21" grpId="0" animBg="1"/>
      <p:bldP spid="22" grpId="0"/>
      <p:bldP spid="23"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33F2-BFAC-443B-919C-F4BE41CDAF57}"/>
              </a:ext>
            </a:extLst>
          </p:cNvPr>
          <p:cNvSpPr>
            <a:spLocks noGrp="1"/>
          </p:cNvSpPr>
          <p:nvPr>
            <p:ph type="title"/>
          </p:nvPr>
        </p:nvSpPr>
        <p:spPr/>
        <p:txBody>
          <a:bodyPr/>
          <a:lstStyle/>
          <a:p>
            <a:r>
              <a:rPr lang="es-ES" dirty="0"/>
              <a:t>Componentes</a:t>
            </a:r>
          </a:p>
        </p:txBody>
      </p:sp>
      <p:sp>
        <p:nvSpPr>
          <p:cNvPr id="3" name="Text Placeholder 2">
            <a:extLst>
              <a:ext uri="{FF2B5EF4-FFF2-40B4-BE49-F238E27FC236}">
                <a16:creationId xmlns:a16="http://schemas.microsoft.com/office/drawing/2014/main" id="{86EE3385-F66A-4286-8A84-F4976C6627DE}"/>
              </a:ext>
            </a:extLst>
          </p:cNvPr>
          <p:cNvSpPr>
            <a:spLocks noGrp="1"/>
          </p:cNvSpPr>
          <p:nvPr>
            <p:ph type="body" sz="quarter" idx="10"/>
          </p:nvPr>
        </p:nvSpPr>
        <p:spPr>
          <a:xfrm>
            <a:off x="342231" y="1283251"/>
            <a:ext cx="11778999" cy="1046440"/>
          </a:xfrm>
        </p:spPr>
        <p:txBody>
          <a:bodyPr/>
          <a:lstStyle/>
          <a:p>
            <a:pPr marL="342900" indent="-342900">
              <a:buFont typeface="Arial" panose="020B0604020202020204" pitchFamily="34" charset="0"/>
              <a:buChar char="•"/>
            </a:pPr>
            <a:r>
              <a:rPr lang="es-ES" dirty="0"/>
              <a:t>Un componente equivaldría al concepto de función.</a:t>
            </a:r>
          </a:p>
          <a:p>
            <a:pPr marL="342900" indent="-342900">
              <a:buFont typeface="Arial" panose="020B0604020202020204" pitchFamily="34" charset="0"/>
              <a:buChar char="•"/>
            </a:pPr>
            <a:r>
              <a:rPr lang="es-ES" dirty="0"/>
              <a:t>Recibe una entrada y genera un elemento de </a:t>
            </a:r>
            <a:r>
              <a:rPr lang="es-ES" dirty="0" err="1"/>
              <a:t>React</a:t>
            </a:r>
            <a:r>
              <a:rPr lang="es-ES" dirty="0"/>
              <a:t>.</a:t>
            </a:r>
          </a:p>
          <a:p>
            <a:pPr marL="342900" indent="-342900">
              <a:buFont typeface="Arial" panose="020B0604020202020204" pitchFamily="34" charset="0"/>
              <a:buChar char="•"/>
            </a:pPr>
            <a:endParaRPr lang="es-ES" dirty="0"/>
          </a:p>
        </p:txBody>
      </p:sp>
      <p:pic>
        <p:nvPicPr>
          <p:cNvPr id="14" name="Picture 13">
            <a:extLst>
              <a:ext uri="{FF2B5EF4-FFF2-40B4-BE49-F238E27FC236}">
                <a16:creationId xmlns:a16="http://schemas.microsoft.com/office/drawing/2014/main" id="{84FDBE94-0D24-4969-8044-1EE1743941F3}"/>
              </a:ext>
            </a:extLst>
          </p:cNvPr>
          <p:cNvPicPr>
            <a:picLocks noChangeAspect="1"/>
          </p:cNvPicPr>
          <p:nvPr/>
        </p:nvPicPr>
        <p:blipFill>
          <a:blip r:embed="rId2"/>
          <a:stretch>
            <a:fillRect/>
          </a:stretch>
        </p:blipFill>
        <p:spPr>
          <a:xfrm>
            <a:off x="227442" y="3137878"/>
            <a:ext cx="4106930" cy="3019425"/>
          </a:xfrm>
          <a:prstGeom prst="rect">
            <a:avLst/>
          </a:prstGeom>
        </p:spPr>
      </p:pic>
      <p:pic>
        <p:nvPicPr>
          <p:cNvPr id="15" name="Picture 14">
            <a:extLst>
              <a:ext uri="{FF2B5EF4-FFF2-40B4-BE49-F238E27FC236}">
                <a16:creationId xmlns:a16="http://schemas.microsoft.com/office/drawing/2014/main" id="{B94AEA02-85D3-4BBC-BAA3-5C159D9758AE}"/>
              </a:ext>
            </a:extLst>
          </p:cNvPr>
          <p:cNvPicPr>
            <a:picLocks noChangeAspect="1"/>
          </p:cNvPicPr>
          <p:nvPr/>
        </p:nvPicPr>
        <p:blipFill>
          <a:blip r:embed="rId3"/>
          <a:stretch>
            <a:fillRect/>
          </a:stretch>
        </p:blipFill>
        <p:spPr>
          <a:xfrm>
            <a:off x="4968267" y="3354489"/>
            <a:ext cx="7275870" cy="2586204"/>
          </a:xfrm>
          <a:prstGeom prst="rect">
            <a:avLst/>
          </a:prstGeom>
        </p:spPr>
      </p:pic>
      <p:sp>
        <p:nvSpPr>
          <p:cNvPr id="16" name="Arrow: Right 15">
            <a:extLst>
              <a:ext uri="{FF2B5EF4-FFF2-40B4-BE49-F238E27FC236}">
                <a16:creationId xmlns:a16="http://schemas.microsoft.com/office/drawing/2014/main" id="{CAE47221-A7F6-4C99-8473-D69E71FC9FAF}"/>
              </a:ext>
            </a:extLst>
          </p:cNvPr>
          <p:cNvSpPr/>
          <p:nvPr/>
        </p:nvSpPr>
        <p:spPr bwMode="auto">
          <a:xfrm>
            <a:off x="3980844" y="4511998"/>
            <a:ext cx="987423" cy="3907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40DF519B-5E5C-435F-A836-3C93D436F2F3}"/>
              </a:ext>
            </a:extLst>
          </p:cNvPr>
          <p:cNvSpPr txBox="1"/>
          <p:nvPr/>
        </p:nvSpPr>
        <p:spPr>
          <a:xfrm>
            <a:off x="8142964" y="2837424"/>
            <a:ext cx="1207767" cy="517065"/>
          </a:xfrm>
          <a:prstGeom prst="rect">
            <a:avLst/>
          </a:prstGeom>
          <a:noFill/>
        </p:spPr>
        <p:txBody>
          <a:bodyPr wrap="none" lIns="182880" tIns="146304" rIns="182880" bIns="146304" rtlCol="0">
            <a:spAutoFit/>
          </a:bodyPr>
          <a:lstStyle/>
          <a:p>
            <a:pPr>
              <a:lnSpc>
                <a:spcPct val="90000"/>
              </a:lnSpc>
              <a:spcAft>
                <a:spcPts val="600"/>
              </a:spcAft>
            </a:pPr>
            <a:r>
              <a:rPr lang="es-ES" sz="1600" b="1" dirty="0" err="1">
                <a:gradFill>
                  <a:gsLst>
                    <a:gs pos="2917">
                      <a:schemeClr val="tx1"/>
                    </a:gs>
                    <a:gs pos="30000">
                      <a:schemeClr val="tx1"/>
                    </a:gs>
                  </a:gsLst>
                  <a:lin ang="5400000" scaled="0"/>
                </a:gradFill>
              </a:rPr>
              <a:t>WebPart</a:t>
            </a:r>
            <a:endParaRPr lang="es-ES" sz="1600" b="1" dirty="0">
              <a:gradFill>
                <a:gsLst>
                  <a:gs pos="2917">
                    <a:schemeClr val="tx1"/>
                  </a:gs>
                  <a:gs pos="30000">
                    <a:schemeClr val="tx1"/>
                  </a:gs>
                </a:gsLst>
                <a:lin ang="5400000" scaled="0"/>
              </a:gradFill>
            </a:endParaRPr>
          </a:p>
        </p:txBody>
      </p:sp>
      <p:sp>
        <p:nvSpPr>
          <p:cNvPr id="18" name="Rectangle 17">
            <a:extLst>
              <a:ext uri="{FF2B5EF4-FFF2-40B4-BE49-F238E27FC236}">
                <a16:creationId xmlns:a16="http://schemas.microsoft.com/office/drawing/2014/main" id="{ADBCE744-741E-45F3-970C-FCDCA59982EB}"/>
              </a:ext>
            </a:extLst>
          </p:cNvPr>
          <p:cNvSpPr/>
          <p:nvPr/>
        </p:nvSpPr>
        <p:spPr bwMode="auto">
          <a:xfrm>
            <a:off x="5602162" y="4358866"/>
            <a:ext cx="6519068" cy="224513"/>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81948F1-7E6F-44BD-80C0-A35C30F050F5}"/>
              </a:ext>
            </a:extLst>
          </p:cNvPr>
          <p:cNvSpPr/>
          <p:nvPr/>
        </p:nvSpPr>
        <p:spPr bwMode="auto">
          <a:xfrm>
            <a:off x="5680818" y="5100444"/>
            <a:ext cx="4308755" cy="277801"/>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96154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9613-F50A-47C5-94FD-F8A6D93F5DAD}"/>
              </a:ext>
            </a:extLst>
          </p:cNvPr>
          <p:cNvSpPr>
            <a:spLocks noGrp="1"/>
          </p:cNvSpPr>
          <p:nvPr>
            <p:ph type="title"/>
          </p:nvPr>
        </p:nvSpPr>
        <p:spPr/>
        <p:txBody>
          <a:bodyPr/>
          <a:lstStyle/>
          <a:p>
            <a:r>
              <a:rPr lang="es-ES" dirty="0"/>
              <a:t>Composición de componentes</a:t>
            </a:r>
          </a:p>
        </p:txBody>
      </p:sp>
      <p:sp>
        <p:nvSpPr>
          <p:cNvPr id="3" name="Text Placeholder 2">
            <a:extLst>
              <a:ext uri="{FF2B5EF4-FFF2-40B4-BE49-F238E27FC236}">
                <a16:creationId xmlns:a16="http://schemas.microsoft.com/office/drawing/2014/main" id="{69E8E28B-3144-4C0F-BC09-D2B3C9994D80}"/>
              </a:ext>
            </a:extLst>
          </p:cNvPr>
          <p:cNvSpPr>
            <a:spLocks noGrp="1"/>
          </p:cNvSpPr>
          <p:nvPr>
            <p:ph type="body" sz="quarter" idx="10"/>
          </p:nvPr>
        </p:nvSpPr>
        <p:spPr>
          <a:xfrm>
            <a:off x="465139" y="1919804"/>
            <a:ext cx="4625022" cy="1661993"/>
          </a:xfrm>
        </p:spPr>
        <p:txBody>
          <a:bodyPr/>
          <a:lstStyle/>
          <a:p>
            <a:pPr marL="342900" indent="-342900">
              <a:buFont typeface="Arial" panose="020B0604020202020204" pitchFamily="34" charset="0"/>
              <a:buChar char="•"/>
            </a:pPr>
            <a:r>
              <a:rPr lang="es-ES" dirty="0"/>
              <a:t>Un componente puede contener a su vez otros componentes.</a:t>
            </a:r>
          </a:p>
          <a:p>
            <a:pPr marL="342900" indent="-342900">
              <a:buFont typeface="Arial" panose="020B0604020202020204" pitchFamily="34" charset="0"/>
              <a:buChar char="•"/>
            </a:pPr>
            <a:r>
              <a:rPr lang="es-ES" dirty="0"/>
              <a:t>Crearemos una jerarquía de componentes.</a:t>
            </a:r>
          </a:p>
          <a:p>
            <a:endParaRPr lang="es-ES" dirty="0"/>
          </a:p>
        </p:txBody>
      </p:sp>
      <p:pic>
        <p:nvPicPr>
          <p:cNvPr id="6" name="Picture 5">
            <a:extLst>
              <a:ext uri="{FF2B5EF4-FFF2-40B4-BE49-F238E27FC236}">
                <a16:creationId xmlns:a16="http://schemas.microsoft.com/office/drawing/2014/main" id="{C6D22E1F-DED3-4E87-8D90-46D6590FB561}"/>
              </a:ext>
            </a:extLst>
          </p:cNvPr>
          <p:cNvPicPr>
            <a:picLocks noChangeAspect="1"/>
          </p:cNvPicPr>
          <p:nvPr/>
        </p:nvPicPr>
        <p:blipFill>
          <a:blip r:embed="rId2"/>
          <a:stretch>
            <a:fillRect/>
          </a:stretch>
        </p:blipFill>
        <p:spPr>
          <a:xfrm>
            <a:off x="5417127" y="1561006"/>
            <a:ext cx="6226233" cy="2213111"/>
          </a:xfrm>
          <a:prstGeom prst="rect">
            <a:avLst/>
          </a:prstGeom>
        </p:spPr>
      </p:pic>
      <p:sp>
        <p:nvSpPr>
          <p:cNvPr id="7" name="TextBox 6">
            <a:extLst>
              <a:ext uri="{FF2B5EF4-FFF2-40B4-BE49-F238E27FC236}">
                <a16:creationId xmlns:a16="http://schemas.microsoft.com/office/drawing/2014/main" id="{539F60FE-B211-4B64-9481-887D60020550}"/>
              </a:ext>
            </a:extLst>
          </p:cNvPr>
          <p:cNvSpPr txBox="1"/>
          <p:nvPr/>
        </p:nvSpPr>
        <p:spPr>
          <a:xfrm>
            <a:off x="8107946" y="1043941"/>
            <a:ext cx="1207767" cy="517065"/>
          </a:xfrm>
          <a:prstGeom prst="rect">
            <a:avLst/>
          </a:prstGeom>
          <a:noFill/>
        </p:spPr>
        <p:txBody>
          <a:bodyPr wrap="none" lIns="182880" tIns="146304" rIns="182880" bIns="146304" rtlCol="0">
            <a:spAutoFit/>
          </a:bodyPr>
          <a:lstStyle/>
          <a:p>
            <a:pPr>
              <a:lnSpc>
                <a:spcPct val="90000"/>
              </a:lnSpc>
              <a:spcAft>
                <a:spcPts val="600"/>
              </a:spcAft>
            </a:pPr>
            <a:r>
              <a:rPr lang="es-ES" sz="1600" b="1" dirty="0" err="1">
                <a:gradFill>
                  <a:gsLst>
                    <a:gs pos="2917">
                      <a:schemeClr val="tx1"/>
                    </a:gs>
                    <a:gs pos="30000">
                      <a:schemeClr val="tx1"/>
                    </a:gs>
                  </a:gsLst>
                  <a:lin ang="5400000" scaled="0"/>
                </a:gradFill>
              </a:rPr>
              <a:t>WebPart</a:t>
            </a:r>
            <a:endParaRPr lang="es-ES" sz="1600" b="1"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0A78405C-D862-4319-BCAB-5D460BCBA577}"/>
              </a:ext>
            </a:extLst>
          </p:cNvPr>
          <p:cNvPicPr>
            <a:picLocks noChangeAspect="1"/>
          </p:cNvPicPr>
          <p:nvPr/>
        </p:nvPicPr>
        <p:blipFill>
          <a:blip r:embed="rId3"/>
          <a:stretch>
            <a:fillRect/>
          </a:stretch>
        </p:blipFill>
        <p:spPr>
          <a:xfrm>
            <a:off x="5417127" y="4625883"/>
            <a:ext cx="6226233" cy="1584981"/>
          </a:xfrm>
          <a:prstGeom prst="rect">
            <a:avLst/>
          </a:prstGeom>
        </p:spPr>
      </p:pic>
      <p:sp>
        <p:nvSpPr>
          <p:cNvPr id="9" name="TextBox 8">
            <a:extLst>
              <a:ext uri="{FF2B5EF4-FFF2-40B4-BE49-F238E27FC236}">
                <a16:creationId xmlns:a16="http://schemas.microsoft.com/office/drawing/2014/main" id="{CAAB88EE-2B74-4EA4-A1D3-B876B9FC0F13}"/>
              </a:ext>
            </a:extLst>
          </p:cNvPr>
          <p:cNvSpPr txBox="1"/>
          <p:nvPr/>
        </p:nvSpPr>
        <p:spPr>
          <a:xfrm>
            <a:off x="7958787" y="4210575"/>
            <a:ext cx="1066639" cy="517065"/>
          </a:xfrm>
          <a:prstGeom prst="rect">
            <a:avLst/>
          </a:prstGeom>
          <a:noFill/>
        </p:spPr>
        <p:txBody>
          <a:bodyPr wrap="none" lIns="182880" tIns="146304" rIns="182880" bIns="146304" rtlCol="0">
            <a:spAutoFit/>
          </a:bodyPr>
          <a:lstStyle/>
          <a:p>
            <a:pPr>
              <a:lnSpc>
                <a:spcPct val="90000"/>
              </a:lnSpc>
              <a:spcAft>
                <a:spcPts val="600"/>
              </a:spcAft>
            </a:pPr>
            <a:r>
              <a:rPr lang="es-ES" sz="1600" b="1" dirty="0" err="1">
                <a:gradFill>
                  <a:gsLst>
                    <a:gs pos="2917">
                      <a:schemeClr val="tx1"/>
                    </a:gs>
                    <a:gs pos="30000">
                      <a:schemeClr val="tx1"/>
                    </a:gs>
                  </a:gsLst>
                  <a:lin ang="5400000" scaled="0"/>
                </a:gradFill>
              </a:rPr>
              <a:t>Header</a:t>
            </a:r>
            <a:endParaRPr lang="es-ES" sz="1600" b="1"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087872AB-1E91-4D46-AD98-BF6667956BF8}"/>
              </a:ext>
            </a:extLst>
          </p:cNvPr>
          <p:cNvSpPr/>
          <p:nvPr/>
        </p:nvSpPr>
        <p:spPr bwMode="auto">
          <a:xfrm>
            <a:off x="5932640" y="2359761"/>
            <a:ext cx="5634446" cy="261257"/>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4C9A621C-A04A-4113-A5F6-C18488A1E25B}"/>
              </a:ext>
            </a:extLst>
          </p:cNvPr>
          <p:cNvCxnSpPr>
            <a:cxnSpLocks/>
            <a:stCxn id="10" idx="3"/>
            <a:endCxn id="8" idx="3"/>
          </p:cNvCxnSpPr>
          <p:nvPr/>
        </p:nvCxnSpPr>
        <p:spPr>
          <a:xfrm>
            <a:off x="11567086" y="2490390"/>
            <a:ext cx="76274" cy="2927984"/>
          </a:xfrm>
          <a:prstGeom prst="bentConnector3">
            <a:avLst>
              <a:gd name="adj1" fmla="val 399709"/>
            </a:avLst>
          </a:prstGeom>
          <a:ln w="2857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0149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AA657E-4880-4E4D-B717-1228B1B025E3}"/>
              </a:ext>
            </a:extLst>
          </p:cNvPr>
          <p:cNvSpPr>
            <a:spLocks noGrp="1"/>
          </p:cNvSpPr>
          <p:nvPr>
            <p:ph type="title"/>
          </p:nvPr>
        </p:nvSpPr>
        <p:spPr/>
        <p:txBody>
          <a:bodyPr/>
          <a:lstStyle/>
          <a:p>
            <a:r>
              <a:rPr lang="es-ES" dirty="0"/>
              <a:t>Interfaz basada en JSX</a:t>
            </a:r>
          </a:p>
        </p:txBody>
      </p:sp>
      <p:sp>
        <p:nvSpPr>
          <p:cNvPr id="9" name="Text Placeholder 8">
            <a:extLst>
              <a:ext uri="{FF2B5EF4-FFF2-40B4-BE49-F238E27FC236}">
                <a16:creationId xmlns:a16="http://schemas.microsoft.com/office/drawing/2014/main" id="{4E1AEBE9-F389-4D2D-8F0D-CDDE45CC0C5A}"/>
              </a:ext>
            </a:extLst>
          </p:cNvPr>
          <p:cNvSpPr>
            <a:spLocks noGrp="1"/>
          </p:cNvSpPr>
          <p:nvPr>
            <p:ph type="body" sz="quarter" idx="10"/>
          </p:nvPr>
        </p:nvSpPr>
        <p:spPr>
          <a:xfrm>
            <a:off x="465138" y="1416779"/>
            <a:ext cx="11533187" cy="1415772"/>
          </a:xfrm>
        </p:spPr>
        <p:txBody>
          <a:bodyPr/>
          <a:lstStyle/>
          <a:p>
            <a:pPr marL="342900" indent="-342900">
              <a:buFont typeface="Arial" panose="020B0604020202020204" pitchFamily="34" charset="0"/>
              <a:buChar char="•"/>
            </a:pPr>
            <a:r>
              <a:rPr lang="es-ES" dirty="0"/>
              <a:t>Expresión que describe cómo se pintara la interfaz.</a:t>
            </a:r>
          </a:p>
          <a:p>
            <a:pPr marL="342900" indent="-342900">
              <a:buFont typeface="Arial" panose="020B0604020202020204" pitchFamily="34" charset="0"/>
              <a:buChar char="•"/>
            </a:pPr>
            <a:r>
              <a:rPr lang="es-ES" dirty="0"/>
              <a:t>Manejos de estos objetos mediante programación.</a:t>
            </a:r>
          </a:p>
          <a:p>
            <a:pPr marL="342900" indent="-342900">
              <a:buFont typeface="Arial" panose="020B0604020202020204" pitchFamily="34" charset="0"/>
              <a:buChar char="•"/>
            </a:pPr>
            <a:endParaRPr lang="es-ES" dirty="0"/>
          </a:p>
          <a:p>
            <a:endParaRPr lang="es-ES" dirty="0"/>
          </a:p>
        </p:txBody>
      </p:sp>
      <p:pic>
        <p:nvPicPr>
          <p:cNvPr id="39" name="Picture 38">
            <a:extLst>
              <a:ext uri="{FF2B5EF4-FFF2-40B4-BE49-F238E27FC236}">
                <a16:creationId xmlns:a16="http://schemas.microsoft.com/office/drawing/2014/main" id="{28944CD8-5D25-46A8-B58D-BA1D1E710653}"/>
              </a:ext>
            </a:extLst>
          </p:cNvPr>
          <p:cNvPicPr>
            <a:picLocks noChangeAspect="1"/>
          </p:cNvPicPr>
          <p:nvPr/>
        </p:nvPicPr>
        <p:blipFill>
          <a:blip r:embed="rId2"/>
          <a:stretch>
            <a:fillRect/>
          </a:stretch>
        </p:blipFill>
        <p:spPr>
          <a:xfrm>
            <a:off x="6558004" y="2944311"/>
            <a:ext cx="5278396" cy="3247361"/>
          </a:xfrm>
          <a:prstGeom prst="rect">
            <a:avLst/>
          </a:prstGeom>
        </p:spPr>
      </p:pic>
      <p:pic>
        <p:nvPicPr>
          <p:cNvPr id="40" name="Picture 39">
            <a:extLst>
              <a:ext uri="{FF2B5EF4-FFF2-40B4-BE49-F238E27FC236}">
                <a16:creationId xmlns:a16="http://schemas.microsoft.com/office/drawing/2014/main" id="{19D824A5-4DFC-4221-9C47-2C6CE10A18A9}"/>
              </a:ext>
            </a:extLst>
          </p:cNvPr>
          <p:cNvPicPr>
            <a:picLocks noChangeAspect="1"/>
          </p:cNvPicPr>
          <p:nvPr/>
        </p:nvPicPr>
        <p:blipFill>
          <a:blip r:embed="rId3"/>
          <a:stretch>
            <a:fillRect/>
          </a:stretch>
        </p:blipFill>
        <p:spPr>
          <a:xfrm>
            <a:off x="315594" y="2944311"/>
            <a:ext cx="5698018" cy="1648009"/>
          </a:xfrm>
          <a:prstGeom prst="rect">
            <a:avLst/>
          </a:prstGeom>
        </p:spPr>
      </p:pic>
    </p:spTree>
    <p:extLst>
      <p:ext uri="{BB962C8B-B14F-4D97-AF65-F5344CB8AC3E}">
        <p14:creationId xmlns:p14="http://schemas.microsoft.com/office/powerpoint/2010/main" val="21245704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3C9DD-8A67-47DA-89B1-CE44F61EEAF9}"/>
              </a:ext>
            </a:extLst>
          </p:cNvPr>
          <p:cNvSpPr>
            <a:spLocks noGrp="1"/>
          </p:cNvSpPr>
          <p:nvPr>
            <p:ph type="title"/>
          </p:nvPr>
        </p:nvSpPr>
        <p:spPr/>
        <p:txBody>
          <a:bodyPr/>
          <a:lstStyle/>
          <a:p>
            <a:r>
              <a:rPr lang="es-ES" dirty="0"/>
              <a:t>Render</a:t>
            </a:r>
          </a:p>
        </p:txBody>
      </p:sp>
      <p:sp>
        <p:nvSpPr>
          <p:cNvPr id="3" name="Text Placeholder 2">
            <a:extLst>
              <a:ext uri="{FF2B5EF4-FFF2-40B4-BE49-F238E27FC236}">
                <a16:creationId xmlns:a16="http://schemas.microsoft.com/office/drawing/2014/main" id="{B3FDCD0C-6107-4A25-95CF-B8D3BC6CB3CD}"/>
              </a:ext>
            </a:extLst>
          </p:cNvPr>
          <p:cNvSpPr>
            <a:spLocks noGrp="1"/>
          </p:cNvSpPr>
          <p:nvPr>
            <p:ph type="body" sz="quarter" idx="10"/>
          </p:nvPr>
        </p:nvSpPr>
        <p:spPr>
          <a:xfrm>
            <a:off x="465138" y="1362734"/>
            <a:ext cx="11533187" cy="1046440"/>
          </a:xfrm>
        </p:spPr>
        <p:txBody>
          <a:bodyPr/>
          <a:lstStyle/>
          <a:p>
            <a:pPr marL="342900" indent="-342900">
              <a:buFont typeface="Arial" panose="020B0604020202020204" pitchFamily="34" charset="0"/>
              <a:buChar char="•"/>
            </a:pPr>
            <a:r>
              <a:rPr lang="es-ES" dirty="0"/>
              <a:t>Genera el DOM del componente.</a:t>
            </a:r>
          </a:p>
          <a:p>
            <a:pPr marL="342900" indent="-342900">
              <a:buFont typeface="Arial" panose="020B0604020202020204" pitchFamily="34" charset="0"/>
              <a:buChar char="•"/>
            </a:pPr>
            <a:r>
              <a:rPr lang="es-ES" dirty="0"/>
              <a:t>Los elementos son inmutables, una vez que has creado un elemento no puedes modificarlo.</a:t>
            </a:r>
          </a:p>
          <a:p>
            <a:pPr marL="342900" indent="-342900">
              <a:buFont typeface="Arial" panose="020B0604020202020204" pitchFamily="34" charset="0"/>
              <a:buChar char="•"/>
            </a:pPr>
            <a:r>
              <a:rPr lang="es-ES" dirty="0"/>
              <a:t>Podemos </a:t>
            </a:r>
            <a:r>
              <a:rPr lang="es-ES" dirty="0" err="1"/>
              <a:t>bindear</a:t>
            </a:r>
            <a:r>
              <a:rPr lang="es-ES" dirty="0"/>
              <a:t> a objetos.</a:t>
            </a:r>
          </a:p>
        </p:txBody>
      </p:sp>
      <p:pic>
        <p:nvPicPr>
          <p:cNvPr id="6" name="Picture 5">
            <a:extLst>
              <a:ext uri="{FF2B5EF4-FFF2-40B4-BE49-F238E27FC236}">
                <a16:creationId xmlns:a16="http://schemas.microsoft.com/office/drawing/2014/main" id="{162DDD2F-3EA0-437B-BD72-C940553B6C0C}"/>
              </a:ext>
            </a:extLst>
          </p:cNvPr>
          <p:cNvPicPr>
            <a:picLocks noChangeAspect="1"/>
          </p:cNvPicPr>
          <p:nvPr/>
        </p:nvPicPr>
        <p:blipFill>
          <a:blip r:embed="rId2"/>
          <a:stretch>
            <a:fillRect/>
          </a:stretch>
        </p:blipFill>
        <p:spPr>
          <a:xfrm>
            <a:off x="615078" y="2789492"/>
            <a:ext cx="8610600" cy="3971925"/>
          </a:xfrm>
          <a:prstGeom prst="rect">
            <a:avLst/>
          </a:prstGeom>
        </p:spPr>
      </p:pic>
      <p:sp>
        <p:nvSpPr>
          <p:cNvPr id="7" name="Rectangle 6">
            <a:extLst>
              <a:ext uri="{FF2B5EF4-FFF2-40B4-BE49-F238E27FC236}">
                <a16:creationId xmlns:a16="http://schemas.microsoft.com/office/drawing/2014/main" id="{1A163C96-5B22-41A0-9A80-C37800B1DA3C}"/>
              </a:ext>
            </a:extLst>
          </p:cNvPr>
          <p:cNvSpPr/>
          <p:nvPr/>
        </p:nvSpPr>
        <p:spPr bwMode="auto">
          <a:xfrm>
            <a:off x="3205317" y="5289755"/>
            <a:ext cx="3195484" cy="383458"/>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1069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0f32b589-041a-4b5d-9ecb-546b576e7a4a"/>
    <ds:schemaRef ds:uri="http://www.w3.org/XML/1998/namespace"/>
    <ds:schemaRef ds:uri="http://schemas.microsoft.com/sharepoint/v3/fields"/>
    <ds:schemaRef ds:uri="http://purl.org/dc/dcmitype/"/>
    <ds:schemaRef ds:uri="http://purl.org/dc/terms/"/>
    <ds:schemaRef ds:uri="http://schemas.microsoft.com/office/2006/metadata/properties"/>
    <ds:schemaRef ds:uri="http://schemas.microsoft.com/office/infopath/2007/PartnerControls"/>
    <ds:schemaRef ds:uri="http://schemas.openxmlformats.org/package/2006/metadata/core-properties"/>
    <ds:schemaRef ds:uri="7550fb09-e1e4-49f9-8257-ac8f082c86d0"/>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1374</TotalTime>
  <Words>938</Words>
  <Application>Microsoft Office PowerPoint</Application>
  <PresentationFormat>Custom</PresentationFormat>
  <Paragraphs>142</Paragraphs>
  <Slides>25</Slides>
  <Notes>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25</vt:i4>
      </vt:variant>
    </vt:vector>
  </HeadingPairs>
  <TitlesOfParts>
    <vt:vector size="34"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SPFx Connecting to SharePoint &amp; React Lifecycle</vt:lpstr>
      <vt:lpstr>Agenda</vt:lpstr>
      <vt:lpstr>PowerPoint Presentation</vt:lpstr>
      <vt:lpstr>SPFx+React</vt:lpstr>
      <vt:lpstr>Desarrollo basado en componentes web con React</vt:lpstr>
      <vt:lpstr>Componentes</vt:lpstr>
      <vt:lpstr>Composición de componentes</vt:lpstr>
      <vt:lpstr>Interfaz basada en JSX</vt:lpstr>
      <vt:lpstr>Render</vt:lpstr>
      <vt:lpstr>BaseClientSideWebPart.Render</vt:lpstr>
      <vt:lpstr>Estructura del proyecto</vt:lpstr>
      <vt:lpstr>Propiedades (props)</vt:lpstr>
      <vt:lpstr>Estado (state)</vt:lpstr>
      <vt:lpstr>Actualizar el state</vt:lpstr>
      <vt:lpstr>Hooks y Lifecycle</vt:lpstr>
      <vt:lpstr>Eventos</vt:lpstr>
      <vt:lpstr>Office Fabric UI</vt:lpstr>
      <vt:lpstr>Conectar con SharePoint</vt:lpstr>
      <vt:lpstr>SPHttpClient</vt:lpstr>
      <vt:lpstr>Environment.type</vt:lpstr>
      <vt:lpstr>PnP JavaScript Core</vt:lpstr>
      <vt:lpstr>GraphHttpClient </vt:lpstr>
      <vt:lpstr>API’s protegidas con AAD</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Mario Cortes Flores</cp:lastModifiedBy>
  <cp:revision>41</cp:revision>
  <dcterms:created xsi:type="dcterms:W3CDTF">2017-07-18T18:43:36Z</dcterms:created>
  <dcterms:modified xsi:type="dcterms:W3CDTF">2017-11-04T05:58:42Z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